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6576000" cy="27432000"/>
  <p:notesSz cx="51206400" cy="32918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360363" indent="968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722313" indent="1920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084263" indent="2873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446213" indent="3825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157" userDrawn="1">
          <p15:clr>
            <a:srgbClr val="A4A3A4"/>
          </p15:clr>
        </p15:guide>
        <p15:guide id="2" orient="horz" pos="17084" userDrawn="1">
          <p15:clr>
            <a:srgbClr val="A4A3A4"/>
          </p15:clr>
        </p15:guide>
        <p15:guide id="3" orient="horz" pos="2588" userDrawn="1">
          <p15:clr>
            <a:srgbClr val="A4A3A4"/>
          </p15:clr>
        </p15:guide>
        <p15:guide id="4" orient="horz" pos="1131" userDrawn="1">
          <p15:clr>
            <a:srgbClr val="A4A3A4"/>
          </p15:clr>
        </p15:guide>
        <p15:guide id="5" pos="2831" userDrawn="1">
          <p15:clr>
            <a:srgbClr val="A4A3A4"/>
          </p15:clr>
        </p15:guide>
        <p15:guide id="6" pos="3804" userDrawn="1">
          <p15:clr>
            <a:srgbClr val="A4A3A4"/>
          </p15:clr>
        </p15:guide>
        <p15:guide id="7" pos="10703" userDrawn="1">
          <p15:clr>
            <a:srgbClr val="A4A3A4"/>
          </p15:clr>
        </p15:guide>
        <p15:guide id="8" pos="19927" userDrawn="1">
          <p15:clr>
            <a:srgbClr val="A4A3A4"/>
          </p15:clr>
        </p15:guide>
        <p15:guide id="9" pos="-3458" userDrawn="1">
          <p15:clr>
            <a:srgbClr val="A4A3A4"/>
          </p15:clr>
        </p15:guide>
        <p15:guide id="10" pos="11722" userDrawn="1">
          <p15:clr>
            <a:srgbClr val="A4A3A4"/>
          </p15:clr>
        </p15:guide>
        <p15:guide id="11" pos="18955" userDrawn="1">
          <p15:clr>
            <a:srgbClr val="A4A3A4"/>
          </p15:clr>
        </p15:guide>
        <p15:guide id="12" pos="262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FFFF66"/>
    <a:srgbClr val="FFFFE1"/>
    <a:srgbClr val="FFF3F3"/>
    <a:srgbClr val="800040"/>
    <a:srgbClr val="004080"/>
    <a:srgbClr val="FF6FCF"/>
    <a:srgbClr val="005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1998" y="30"/>
      </p:cViewPr>
      <p:guideLst>
        <p:guide orient="horz" pos="-157"/>
        <p:guide orient="horz" pos="17084"/>
        <p:guide orient="horz" pos="2588"/>
        <p:guide orient="horz" pos="1131"/>
        <p:guide pos="2831"/>
        <p:guide pos="3804"/>
        <p:guide pos="10703"/>
        <p:guide pos="19927"/>
        <p:guide pos="-3458"/>
        <p:guide pos="11722"/>
        <p:guide pos="18955"/>
        <p:guide pos="262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8C7D54-6827-4B4C-95BD-DE6D0CB73B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2190075" cy="1646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748BB-D962-4FF3-A1BD-C34BF2B656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29006800" y="0"/>
            <a:ext cx="22186900" cy="1646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0CDF490-54C8-437F-8F6C-69194A6860C6}" type="datetime1">
              <a:rPr lang="en-US" altLang="en-US"/>
              <a:pPr>
                <a:defRPr/>
              </a:pPr>
              <a:t>10/11/2022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3199323-5EF9-4725-80D3-527947DADC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7373600" y="2468563"/>
            <a:ext cx="16459200" cy="1234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5A3974E-E194-420D-B1DC-FCD9E774C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21275" y="15636875"/>
            <a:ext cx="40963850" cy="14812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710C5A-5C46-48E9-8AFF-D8485794A6F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31267400"/>
            <a:ext cx="22190075" cy="1644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6E2AD-1B03-4C8E-8DCD-39F94BC685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29006800" y="31267400"/>
            <a:ext cx="22186900" cy="1644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205F08C-64BD-4870-9590-A72ADA01E0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36036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72231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08426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446213" algn="l" defTabSz="360363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808683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70420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32156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93893" algn="l" defTabSz="36173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B7C98E9-71A0-44E8-92AE-38CB7E91E8A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7373600" y="2468563"/>
            <a:ext cx="16459200" cy="12344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825DC027-CBEB-46A2-9970-1B204B2D12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>
              <a:solidFill>
                <a:srgbClr val="FF0000"/>
              </a:solidFill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E6D2CDD-4E2A-4D73-9B6B-AD4DF3C6C6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5893A8-F926-45AD-B218-73B78A46E5D7}" type="slidenum">
              <a:rPr lang="en-US" altLang="en-US" sz="120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2974" y="8522229"/>
            <a:ext cx="31090054" cy="587904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5950" y="15544273"/>
            <a:ext cx="25604107" cy="7011458"/>
          </a:xfrm>
        </p:spPr>
        <p:txBody>
          <a:bodyPr/>
          <a:lstStyle>
            <a:lvl1pPr marL="0" indent="0" algn="ctr">
              <a:buNone/>
              <a:defRPr/>
            </a:lvl1pPr>
            <a:lvl2pPr marL="361737" indent="0" algn="ctr">
              <a:buNone/>
              <a:defRPr/>
            </a:lvl2pPr>
            <a:lvl3pPr marL="723473" indent="0" algn="ctr">
              <a:buNone/>
              <a:defRPr/>
            </a:lvl3pPr>
            <a:lvl4pPr marL="1085210" indent="0" algn="ctr">
              <a:buNone/>
              <a:defRPr/>
            </a:lvl4pPr>
            <a:lvl5pPr marL="1446947" indent="0" algn="ctr">
              <a:buNone/>
              <a:defRPr/>
            </a:lvl5pPr>
            <a:lvl6pPr marL="1808683" indent="0" algn="ctr">
              <a:buNone/>
              <a:defRPr/>
            </a:lvl6pPr>
            <a:lvl7pPr marL="2170420" indent="0" algn="ctr">
              <a:buNone/>
              <a:defRPr/>
            </a:lvl7pPr>
            <a:lvl8pPr marL="2532156" indent="0" algn="ctr">
              <a:buNone/>
              <a:defRPr/>
            </a:lvl8pPr>
            <a:lvl9pPr marL="289389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BD522E-D377-4312-A9A5-20DD51F974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94A346-73AA-4BE9-B127-297D2BD379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7B268D-D794-4950-B446-C4114A698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62B55-4E61-4770-8BA0-80A2BB29F4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42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A8EA50-85B1-4296-BD72-2E93430DC9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ECE2A3-CAEB-4356-9E7A-91E01A5AC4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CE1265-50E5-4A63-A76A-562098092A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414D94-F7C1-4885-AA9C-D6B45C1E01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87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061082" y="2438136"/>
            <a:ext cx="7771946" cy="219458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2974" y="2438136"/>
            <a:ext cx="23209250" cy="219458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8F58C8-A6B8-499E-B86A-E192B8C8D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0144AE-43B0-44EE-B304-6088F1BA7E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D06369-4D29-4411-8808-C3EE7BB096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FF6F2-5F00-4046-BEF2-1E3567A96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57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2AE7E8-BBBA-427C-8EFD-203D669B11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951816-CB1A-4921-B81C-360BFC373B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8D9C83-0E88-4DB4-8119-B51E1E1760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7D830-619D-4768-A952-546D5432D8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00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1" y="17627866"/>
            <a:ext cx="31090054" cy="544777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1" y="11627116"/>
            <a:ext cx="31090054" cy="6000750"/>
          </a:xfrm>
        </p:spPr>
        <p:txBody>
          <a:bodyPr anchor="b"/>
          <a:lstStyle>
            <a:lvl1pPr marL="0" indent="0">
              <a:buNone/>
              <a:defRPr sz="1600"/>
            </a:lvl1pPr>
            <a:lvl2pPr marL="361737" indent="0">
              <a:buNone/>
              <a:defRPr sz="1400"/>
            </a:lvl2pPr>
            <a:lvl3pPr marL="723473" indent="0">
              <a:buNone/>
              <a:defRPr sz="1300"/>
            </a:lvl3pPr>
            <a:lvl4pPr marL="1085210" indent="0">
              <a:buNone/>
              <a:defRPr sz="1100"/>
            </a:lvl4pPr>
            <a:lvl5pPr marL="1446947" indent="0">
              <a:buNone/>
              <a:defRPr sz="1100"/>
            </a:lvl5pPr>
            <a:lvl6pPr marL="1808683" indent="0">
              <a:buNone/>
              <a:defRPr sz="1100"/>
            </a:lvl6pPr>
            <a:lvl7pPr marL="2170420" indent="0">
              <a:buNone/>
              <a:defRPr sz="1100"/>
            </a:lvl7pPr>
            <a:lvl8pPr marL="2532156" indent="0">
              <a:buNone/>
              <a:defRPr sz="1100"/>
            </a:lvl8pPr>
            <a:lvl9pPr marL="289389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037A60-9E73-4AC5-AAA9-B581D4A77A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BBAC52-7452-45C7-ACF3-B8786D678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28B23A-8BD7-4434-94D1-F9BB064EE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BEA3-1E3E-4581-A364-6072EDAE45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99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2975" y="7925596"/>
            <a:ext cx="15490598" cy="1645840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42431" y="7925596"/>
            <a:ext cx="15490599" cy="1645840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4637AB-7A87-4DA9-B0F7-6DD4ED931A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0D59D4-1D67-4599-9118-7CA6125B04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AA361F-ACF6-472A-AF2D-BBB907735C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0D999F-ADAB-4966-AF28-CF5B66F222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53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028" y="1098021"/>
            <a:ext cx="32917946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027" y="6140981"/>
            <a:ext cx="16160750" cy="255852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737" indent="0">
              <a:buNone/>
              <a:defRPr sz="1600" b="1"/>
            </a:lvl2pPr>
            <a:lvl3pPr marL="723473" indent="0">
              <a:buNone/>
              <a:defRPr sz="1400" b="1"/>
            </a:lvl3pPr>
            <a:lvl4pPr marL="1085210" indent="0">
              <a:buNone/>
              <a:defRPr sz="1300" b="1"/>
            </a:lvl4pPr>
            <a:lvl5pPr marL="1446947" indent="0">
              <a:buNone/>
              <a:defRPr sz="1300" b="1"/>
            </a:lvl5pPr>
            <a:lvl6pPr marL="1808683" indent="0">
              <a:buNone/>
              <a:defRPr sz="1300" b="1"/>
            </a:lvl6pPr>
            <a:lvl7pPr marL="2170420" indent="0">
              <a:buNone/>
              <a:defRPr sz="1300" b="1"/>
            </a:lvl7pPr>
            <a:lvl8pPr marL="2532156" indent="0">
              <a:buNone/>
              <a:defRPr sz="1300" b="1"/>
            </a:lvl8pPr>
            <a:lvl9pPr marL="28938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027" y="8699501"/>
            <a:ext cx="16160750" cy="1580488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554" y="6140981"/>
            <a:ext cx="16166420" cy="255852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1737" indent="0">
              <a:buNone/>
              <a:defRPr sz="1600" b="1"/>
            </a:lvl2pPr>
            <a:lvl3pPr marL="723473" indent="0">
              <a:buNone/>
              <a:defRPr sz="1400" b="1"/>
            </a:lvl3pPr>
            <a:lvl4pPr marL="1085210" indent="0">
              <a:buNone/>
              <a:defRPr sz="1300" b="1"/>
            </a:lvl4pPr>
            <a:lvl5pPr marL="1446947" indent="0">
              <a:buNone/>
              <a:defRPr sz="1300" b="1"/>
            </a:lvl5pPr>
            <a:lvl6pPr marL="1808683" indent="0">
              <a:buNone/>
              <a:defRPr sz="1300" b="1"/>
            </a:lvl6pPr>
            <a:lvl7pPr marL="2170420" indent="0">
              <a:buNone/>
              <a:defRPr sz="1300" b="1"/>
            </a:lvl7pPr>
            <a:lvl8pPr marL="2532156" indent="0">
              <a:buNone/>
              <a:defRPr sz="1300" b="1"/>
            </a:lvl8pPr>
            <a:lvl9pPr marL="28938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554" y="8699501"/>
            <a:ext cx="16166420" cy="1580488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912003-FA6B-426E-9665-AB59EC8FF7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A124418-E9F8-478C-89D9-D802D26419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774A96D-CC4D-4019-8FC5-599E0FDA9C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1308CE-C478-441C-98E3-CE285D602D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5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FA8B7C6-870B-43C6-A4BE-1AB90B939D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087DD2-1A4A-4C6B-822B-9C579901DC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32054DA-F87A-45FA-9240-90F901D6B7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0D112-C05D-4906-83BD-9C05D0204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64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1A80984-4CE1-437A-8250-24E97DFE33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743F845-05D3-493B-BB8D-BFB0692DF7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683F23-FD14-450D-B5C1-723027C232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087D56-CB9B-4851-A767-BC851B5CC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10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027" y="1092731"/>
            <a:ext cx="12033250" cy="4647406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99974" y="1092732"/>
            <a:ext cx="20447000" cy="234116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027" y="5740136"/>
            <a:ext cx="12033250" cy="18764250"/>
          </a:xfrm>
        </p:spPr>
        <p:txBody>
          <a:bodyPr/>
          <a:lstStyle>
            <a:lvl1pPr marL="0" indent="0">
              <a:buNone/>
              <a:defRPr sz="1100"/>
            </a:lvl1pPr>
            <a:lvl2pPr marL="361737" indent="0">
              <a:buNone/>
              <a:defRPr sz="900"/>
            </a:lvl2pPr>
            <a:lvl3pPr marL="723473" indent="0">
              <a:buNone/>
              <a:defRPr sz="800"/>
            </a:lvl3pPr>
            <a:lvl4pPr marL="1085210" indent="0">
              <a:buNone/>
              <a:defRPr sz="700"/>
            </a:lvl4pPr>
            <a:lvl5pPr marL="1446947" indent="0">
              <a:buNone/>
              <a:defRPr sz="700"/>
            </a:lvl5pPr>
            <a:lvl6pPr marL="1808683" indent="0">
              <a:buNone/>
              <a:defRPr sz="700"/>
            </a:lvl6pPr>
            <a:lvl7pPr marL="2170420" indent="0">
              <a:buNone/>
              <a:defRPr sz="700"/>
            </a:lvl7pPr>
            <a:lvl8pPr marL="2532156" indent="0">
              <a:buNone/>
              <a:defRPr sz="700"/>
            </a:lvl8pPr>
            <a:lvl9pPr marL="28938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4DBA55-26D7-4AE9-AFF5-C54D0DA887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B1F526-CD83-4EB5-AA35-A13528AA06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CFC649-1BBF-4CFF-A897-687D4D76F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DACA4-6BD7-4468-9906-CDBBA914C8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24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697" y="19202136"/>
            <a:ext cx="21946054" cy="226747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8697" y="2451368"/>
            <a:ext cx="21946054" cy="16458405"/>
          </a:xfrm>
        </p:spPr>
        <p:txBody>
          <a:bodyPr/>
          <a:lstStyle>
            <a:lvl1pPr marL="0" indent="0">
              <a:buNone/>
              <a:defRPr sz="2500"/>
            </a:lvl1pPr>
            <a:lvl2pPr marL="361737" indent="0">
              <a:buNone/>
              <a:defRPr sz="2200"/>
            </a:lvl2pPr>
            <a:lvl3pPr marL="723473" indent="0">
              <a:buNone/>
              <a:defRPr sz="1900"/>
            </a:lvl3pPr>
            <a:lvl4pPr marL="1085210" indent="0">
              <a:buNone/>
              <a:defRPr sz="1600"/>
            </a:lvl4pPr>
            <a:lvl5pPr marL="1446947" indent="0">
              <a:buNone/>
              <a:defRPr sz="1600"/>
            </a:lvl5pPr>
            <a:lvl6pPr marL="1808683" indent="0">
              <a:buNone/>
              <a:defRPr sz="1600"/>
            </a:lvl6pPr>
            <a:lvl7pPr marL="2170420" indent="0">
              <a:buNone/>
              <a:defRPr sz="1600"/>
            </a:lvl7pPr>
            <a:lvl8pPr marL="2532156" indent="0">
              <a:buNone/>
              <a:defRPr sz="1600"/>
            </a:lvl8pPr>
            <a:lvl9pPr marL="2893893" indent="0">
              <a:buNone/>
              <a:defRPr sz="1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8697" y="21469616"/>
            <a:ext cx="21946054" cy="3218655"/>
          </a:xfrm>
        </p:spPr>
        <p:txBody>
          <a:bodyPr/>
          <a:lstStyle>
            <a:lvl1pPr marL="0" indent="0">
              <a:buNone/>
              <a:defRPr sz="1100"/>
            </a:lvl1pPr>
            <a:lvl2pPr marL="361737" indent="0">
              <a:buNone/>
              <a:defRPr sz="900"/>
            </a:lvl2pPr>
            <a:lvl3pPr marL="723473" indent="0">
              <a:buNone/>
              <a:defRPr sz="800"/>
            </a:lvl3pPr>
            <a:lvl4pPr marL="1085210" indent="0">
              <a:buNone/>
              <a:defRPr sz="700"/>
            </a:lvl4pPr>
            <a:lvl5pPr marL="1446947" indent="0">
              <a:buNone/>
              <a:defRPr sz="700"/>
            </a:lvl5pPr>
            <a:lvl6pPr marL="1808683" indent="0">
              <a:buNone/>
              <a:defRPr sz="700"/>
            </a:lvl6pPr>
            <a:lvl7pPr marL="2170420" indent="0">
              <a:buNone/>
              <a:defRPr sz="700"/>
            </a:lvl7pPr>
            <a:lvl8pPr marL="2532156" indent="0">
              <a:buNone/>
              <a:defRPr sz="700"/>
            </a:lvl8pPr>
            <a:lvl9pPr marL="28938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781669-DFA5-4706-942E-EE601010F1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02D375-1594-474B-9055-F82275D8ED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8EA4F1-A805-4811-9F1F-5DAB5AFBB8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DEFF6-D30C-459C-BA45-982371D43C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468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74FF92-AE46-4317-A8C1-15E23DD80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2437805"/>
            <a:ext cx="3108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2459" tIns="161230" rIns="322459" bIns="161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348BAE-9018-4F1C-9256-729D01EA8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7926586"/>
            <a:ext cx="31089600" cy="1645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80FF80-DAA4-412C-A657-C355A91464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43200" y="24994196"/>
            <a:ext cx="7620000" cy="182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9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3A3499-E7FF-4C9E-B4E6-5A293CDE30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496800" y="24994196"/>
            <a:ext cx="11582400" cy="182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9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573B2E-70A7-4698-A471-C3780CED8F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212800" y="24994196"/>
            <a:ext cx="7620000" cy="182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22459" tIns="161230" rIns="322459" bIns="1612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900">
                <a:latin typeface="Times New Roman" panose="02020603050405020304" pitchFamily="18" charset="0"/>
              </a:defRPr>
            </a:lvl1pPr>
          </a:lstStyle>
          <a:p>
            <a:fld id="{0BBDCE4B-46D3-4F00-85A7-03512EA3AE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361737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6pPr>
      <a:lvl7pPr marL="723473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7pPr>
      <a:lvl8pPr marL="1085210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8pPr>
      <a:lvl9pPr marL="1446947" algn="ctr" defTabSz="3224229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65" charset="0"/>
        </a:defRPr>
      </a:lvl9pPr>
    </p:titleStyle>
    <p:bodyStyle>
      <a:lvl1pPr marL="1208088" indent="-1208088" algn="l" defTabSz="3224213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619375" indent="-1006475" algn="l" defTabSz="3224213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4029075" indent="-804863" algn="l" defTabSz="3224213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5641975" indent="-804863" algn="l" defTabSz="3224213" rtl="0" eaLnBrk="0" fontAlgn="base" hangingPunct="0">
        <a:spcBef>
          <a:spcPct val="20000"/>
        </a:spcBef>
        <a:spcAft>
          <a:spcPct val="0"/>
        </a:spcAft>
        <a:buChar char="–"/>
        <a:defRPr sz="7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7253288" indent="-804863" algn="l" defTabSz="3224213" rtl="0" eaLnBrk="0" fontAlgn="base" hangingPunct="0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7616566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6pPr>
      <a:lvl7pPr marL="7978303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7pPr>
      <a:lvl8pPr marL="8340039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8pPr>
      <a:lvl9pPr marL="8701776" indent="-805116" algn="l" defTabSz="3224229" rtl="0" fontAlgn="base">
        <a:spcBef>
          <a:spcPct val="20000"/>
        </a:spcBef>
        <a:spcAft>
          <a:spcPct val="0"/>
        </a:spcAft>
        <a:buChar char="»"/>
        <a:defRPr sz="7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1737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2347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521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6947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0868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70420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32156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93893" algn="l" defTabSz="36173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C7C586C6-7961-4441-B723-AA9DD54F1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14400"/>
            <a:ext cx="36576000" cy="29260800"/>
          </a:xfrm>
          <a:prstGeom prst="rect">
            <a:avLst/>
          </a:prstGeom>
          <a:solidFill>
            <a:srgbClr val="191919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72347" tIns="36174" rIns="72347" bIns="36174"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075" name="Text Box 7">
            <a:extLst>
              <a:ext uri="{FF2B5EF4-FFF2-40B4-BE49-F238E27FC236}">
                <a16:creationId xmlns:a16="http://schemas.microsoft.com/office/drawing/2014/main" id="{B435E5DE-7CA8-4295-9FFD-A7FD6811D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578" y="5395913"/>
            <a:ext cx="7508875" cy="10947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39528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9528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9528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>
                <a:solidFill>
                  <a:srgbClr val="005238"/>
                </a:solidFill>
                <a:latin typeface="Calibri" panose="020F0502020204030204" pitchFamily="34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.</a:t>
            </a:r>
            <a:endParaRPr lang="en-US" altLang="ja-JP" sz="2200"/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		</a:t>
            </a:r>
            <a:endParaRPr lang="en-US" altLang="en-US" sz="2200" i="1">
              <a:solidFill>
                <a:schemeClr val="accent2"/>
              </a:solidFill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76" name="Text Box 11">
            <a:extLst>
              <a:ext uri="{FF2B5EF4-FFF2-40B4-BE49-F238E27FC236}">
                <a16:creationId xmlns:a16="http://schemas.microsoft.com/office/drawing/2014/main" id="{1B9B3045-ED21-439B-9C7A-3E386FEEB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578" y="17305341"/>
            <a:ext cx="7508875" cy="101822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40163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0163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0163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8"/>
                </a:solidFill>
                <a:latin typeface="Calibri" panose="020F0502020204030204" pitchFamily="34" charset="0"/>
              </a:rPr>
              <a:t>Materials and methods</a:t>
            </a:r>
            <a:r>
              <a:rPr lang="en-US" altLang="en-US" sz="1900">
                <a:solidFill>
                  <a:srgbClr val="005238"/>
                </a:solidFill>
              </a:rPr>
              <a:t>	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77" name="Text Box 16">
            <a:extLst>
              <a:ext uri="{FF2B5EF4-FFF2-40B4-BE49-F238E27FC236}">
                <a16:creationId xmlns:a16="http://schemas.microsoft.com/office/drawing/2014/main" id="{DF4937C6-BA03-4C14-BBB0-1BC9A0516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2653" y="18310225"/>
            <a:ext cx="7508875" cy="417988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8"/>
                </a:solidFill>
                <a:latin typeface="Calibri" panose="020F0502020204030204" pitchFamily="34" charset="0"/>
              </a:rPr>
              <a:t>Acknowledgments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. </a:t>
            </a:r>
          </a:p>
        </p:txBody>
      </p:sp>
      <p:sp>
        <p:nvSpPr>
          <p:cNvPr id="3078" name="Text Box 12">
            <a:extLst>
              <a:ext uri="{FF2B5EF4-FFF2-40B4-BE49-F238E27FC236}">
                <a16:creationId xmlns:a16="http://schemas.microsoft.com/office/drawing/2014/main" id="{69EFF48A-DBEC-4AC9-82B1-D8D9544AD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2216" y="5395913"/>
            <a:ext cx="7508875" cy="220853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39528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9528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9528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528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800" b="1">
                <a:solidFill>
                  <a:srgbClr val="005238"/>
                </a:solidFill>
                <a:latin typeface="Calibri" panose="020F0502020204030204" pitchFamily="34" charset="0"/>
              </a:rPr>
              <a:t>Results</a:t>
            </a:r>
            <a:endParaRPr lang="en-US" altLang="en-US" sz="2200" b="1">
              <a:solidFill>
                <a:srgbClr val="005238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</p:txBody>
      </p:sp>
      <p:sp>
        <p:nvSpPr>
          <p:cNvPr id="3079" name="Text Box 13">
            <a:extLst>
              <a:ext uri="{FF2B5EF4-FFF2-40B4-BE49-F238E27FC236}">
                <a16:creationId xmlns:a16="http://schemas.microsoft.com/office/drawing/2014/main" id="{6D14C601-AB05-493C-9D9A-1EAF0AE0E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2653" y="5395913"/>
            <a:ext cx="7508875" cy="681831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501650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1650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1650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165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8"/>
                </a:solidFill>
                <a:latin typeface="Calibri" panose="020F0502020204030204" pitchFamily="34" charset="0"/>
              </a:rPr>
              <a:t>Conclusions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</p:txBody>
      </p:sp>
      <p:sp>
        <p:nvSpPr>
          <p:cNvPr id="3080" name="Text Box 14">
            <a:extLst>
              <a:ext uri="{FF2B5EF4-FFF2-40B4-BE49-F238E27FC236}">
                <a16:creationId xmlns:a16="http://schemas.microsoft.com/office/drawing/2014/main" id="{18607A56-09AD-406E-BD95-6FE1CEB1C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88" y="2871788"/>
            <a:ext cx="34072512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7042" tIns="217042" rIns="217042" bIns="217042" anchor="ctr">
            <a:spAutoFit/>
          </a:bodyPr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475"/>
              </a:spcAft>
              <a:buNone/>
            </a:pPr>
            <a:r>
              <a:rPr lang="en-US" altLang="en-US" sz="4700" b="1">
                <a:latin typeface="Calibri" panose="020F0502020204030204" pitchFamily="34" charset="0"/>
              </a:rPr>
              <a:t>Author/s</a:t>
            </a:r>
            <a:br>
              <a:rPr lang="en-US" altLang="en-US" sz="4700" b="1">
                <a:latin typeface="Calibri" panose="020F0502020204030204" pitchFamily="34" charset="0"/>
              </a:rPr>
            </a:br>
            <a:r>
              <a:rPr lang="en-US" altLang="en-US" sz="4700">
                <a:latin typeface="Calibri" panose="020F0502020204030204" pitchFamily="34" charset="0"/>
              </a:rPr>
              <a:t>Address(es)</a:t>
            </a:r>
          </a:p>
        </p:txBody>
      </p:sp>
      <p:sp>
        <p:nvSpPr>
          <p:cNvPr id="3081" name="Text Box 15">
            <a:extLst>
              <a:ext uri="{FF2B5EF4-FFF2-40B4-BE49-F238E27FC236}">
                <a16:creationId xmlns:a16="http://schemas.microsoft.com/office/drawing/2014/main" id="{4ED77002-B94D-4F0F-BA57-9DE996F3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4241" y="12996866"/>
            <a:ext cx="7507287" cy="448627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 marL="395288" indent="-395288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5238"/>
                </a:solidFill>
                <a:latin typeface="Calibri" panose="020F0502020204030204" pitchFamily="34" charset="0"/>
              </a:rPr>
              <a:t>Literature cited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200"/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3082" name="Text Box 70">
            <a:extLst>
              <a:ext uri="{FF2B5EF4-FFF2-40B4-BE49-F238E27FC236}">
                <a16:creationId xmlns:a16="http://schemas.microsoft.com/office/drawing/2014/main" id="{C9B59D36-7EE7-4883-AD8E-F9EC82DAC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2653" y="23310850"/>
            <a:ext cx="7508875" cy="221615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rgbClr val="005238"/>
                </a:solidFill>
                <a:latin typeface="Calibri" panose="020F0502020204030204" pitchFamily="34" charset="0"/>
              </a:rPr>
              <a:t>Further information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en-US" sz="2200"/>
          </a:p>
        </p:txBody>
      </p:sp>
      <p:sp>
        <p:nvSpPr>
          <p:cNvPr id="2" name="Rectangle 180">
            <a:extLst>
              <a:ext uri="{FF2B5EF4-FFF2-40B4-BE49-F238E27FC236}">
                <a16:creationId xmlns:a16="http://schemas.microsoft.com/office/drawing/2014/main" id="{F14094E9-550A-497A-ABD9-9FEF1ECC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671" y="-1004820"/>
            <a:ext cx="35321875" cy="4089539"/>
          </a:xfrm>
          <a:prstGeom prst="rect">
            <a:avLst/>
          </a:prstGeom>
          <a:noFill/>
          <a:ln>
            <a:noFill/>
          </a:ln>
        </p:spPr>
        <p:txBody>
          <a:bodyPr lIns="72347" tIns="36174" rIns="72347" bIns="36174" anchor="ctr">
            <a:spAutoFit/>
          </a:bodyPr>
          <a:lstStyle/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solidFill>
                  <a:srgbClr val="005238"/>
                </a:solidFill>
                <a:latin typeface="Calibri"/>
                <a:ea typeface="ＭＳ Ｐゴシック" charset="0"/>
                <a:cs typeface="ＭＳ Ｐゴシック" charset="0"/>
              </a:rPr>
              <a:t>Title </a:t>
            </a:r>
          </a:p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solidFill>
                  <a:srgbClr val="005238"/>
                </a:solidFill>
                <a:latin typeface="Calibri"/>
                <a:ea typeface="ＭＳ Ｐゴシック" charset="0"/>
                <a:cs typeface="ＭＳ Ｐゴシック" charset="0"/>
              </a:rPr>
              <a:t>Title </a:t>
            </a:r>
          </a:p>
          <a:p>
            <a:pPr algn="ctr" eaLnBrk="1" hangingPunct="1">
              <a:defRPr/>
            </a:pPr>
            <a:r>
              <a:rPr lang="en-US" sz="8700" b="1" dirty="0">
                <a:ln>
                  <a:solidFill>
                    <a:schemeClr val="bg1"/>
                  </a:solidFill>
                </a:ln>
                <a:solidFill>
                  <a:srgbClr val="005238"/>
                </a:solidFill>
                <a:latin typeface="Calibri"/>
                <a:ea typeface="ＭＳ Ｐゴシック" charset="0"/>
                <a:cs typeface="ＭＳ Ｐゴシック" charset="0"/>
              </a:rPr>
              <a:t>Title</a:t>
            </a: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A53E6891-FD90-4844-972B-BA89F6F36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3791" y="5395913"/>
            <a:ext cx="7508875" cy="220853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3473" tIns="361737" rIns="723473" bIns="723473"/>
          <a:lstStyle>
            <a:lvl1pPr>
              <a:spcBef>
                <a:spcPct val="20000"/>
              </a:spcBef>
              <a:buChar char="•"/>
              <a:tabLst>
                <a:tab pos="401638" algn="l"/>
              </a:tabLst>
              <a:defRPr sz="1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01638" algn="l"/>
              </a:tabLst>
              <a:defRPr sz="9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01638" algn="l"/>
              </a:tabLst>
              <a:defRPr sz="8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01638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n-US" sz="2200"/>
              <a:t>Your text here</a:t>
            </a:r>
          </a:p>
        </p:txBody>
      </p:sp>
      <p:pic>
        <p:nvPicPr>
          <p:cNvPr id="3085" name="Picture 2" descr="IWU-Logo-2018_Left_PMS-342-360.eps">
            <a:extLst>
              <a:ext uri="{FF2B5EF4-FFF2-40B4-BE49-F238E27FC236}">
                <a16:creationId xmlns:a16="http://schemas.microsoft.com/office/drawing/2014/main" id="{6F1C6181-C77D-42B0-B26F-025E72F16C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8213" y="26473150"/>
            <a:ext cx="63754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5633</TotalTime>
  <Words>52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</vt:lpstr>
      <vt:lpstr>MS PGothic</vt:lpstr>
      <vt:lpstr>Arial</vt:lpstr>
      <vt:lpstr>Times New Roman</vt:lpstr>
      <vt:lpstr>Calibri</vt:lpstr>
      <vt:lpstr>Default Design</vt:lpstr>
      <vt:lpstr>PowerPoint Presentation</vt:lpstr>
    </vt:vector>
  </TitlesOfParts>
  <Manager/>
  <Company/>
  <LinksUpToDate>false</LinksUpToDate>
  <SharedDoc>false</SharedDoc>
  <HyperlinkBase>http://colinpurrington.com/tips/academic/posterdesign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Stephanie Davis-Kahl</cp:lastModifiedBy>
  <cp:revision>536</cp:revision>
  <cp:lastPrinted>2011-10-30T12:54:45Z</cp:lastPrinted>
  <dcterms:created xsi:type="dcterms:W3CDTF">2014-03-11T20:08:25Z</dcterms:created>
  <dcterms:modified xsi:type="dcterms:W3CDTF">2022-10-11T20:12:52Z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