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36576000" cy="27432000"/>
  <p:notesSz cx="32918400" cy="5120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1pPr>
    <a:lvl2pPr marL="360363" indent="96838"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2pPr>
    <a:lvl3pPr marL="722313" indent="192088"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3pPr>
    <a:lvl4pPr marL="1084263" indent="287338"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4pPr>
    <a:lvl5pPr marL="1446213" indent="382588"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5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5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5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5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-157" userDrawn="1">
          <p15:clr>
            <a:srgbClr val="A4A3A4"/>
          </p15:clr>
        </p15:guide>
        <p15:guide id="2" orient="horz" pos="17084" userDrawn="1">
          <p15:clr>
            <a:srgbClr val="A4A3A4"/>
          </p15:clr>
        </p15:guide>
        <p15:guide id="3" orient="horz" pos="2588" userDrawn="1">
          <p15:clr>
            <a:srgbClr val="A4A3A4"/>
          </p15:clr>
        </p15:guide>
        <p15:guide id="4" orient="horz" pos="1131" userDrawn="1">
          <p15:clr>
            <a:srgbClr val="A4A3A4"/>
          </p15:clr>
        </p15:guide>
        <p15:guide id="5" pos="2831" userDrawn="1">
          <p15:clr>
            <a:srgbClr val="A4A3A4"/>
          </p15:clr>
        </p15:guide>
        <p15:guide id="6" pos="3804" userDrawn="1">
          <p15:clr>
            <a:srgbClr val="A4A3A4"/>
          </p15:clr>
        </p15:guide>
        <p15:guide id="7" pos="10703" userDrawn="1">
          <p15:clr>
            <a:srgbClr val="A4A3A4"/>
          </p15:clr>
        </p15:guide>
        <p15:guide id="8" pos="19927" userDrawn="1">
          <p15:clr>
            <a:srgbClr val="A4A3A4"/>
          </p15:clr>
        </p15:guide>
        <p15:guide id="9" pos="-3458" userDrawn="1">
          <p15:clr>
            <a:srgbClr val="A4A3A4"/>
          </p15:clr>
        </p15:guide>
        <p15:guide id="10" pos="11722" userDrawn="1">
          <p15:clr>
            <a:srgbClr val="A4A3A4"/>
          </p15:clr>
        </p15:guide>
        <p15:guide id="11" pos="18955" userDrawn="1">
          <p15:clr>
            <a:srgbClr val="A4A3A4"/>
          </p15:clr>
        </p15:guide>
        <p15:guide id="12" pos="262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191919"/>
    <a:srgbClr val="FFFFE1"/>
    <a:srgbClr val="FFF3F3"/>
    <a:srgbClr val="800040"/>
    <a:srgbClr val="004080"/>
    <a:srgbClr val="FF6FCF"/>
    <a:srgbClr val="0052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4" d="100"/>
          <a:sy n="24" d="100"/>
        </p:scale>
        <p:origin x="1998" y="30"/>
      </p:cViewPr>
      <p:guideLst>
        <p:guide orient="horz" pos="-157"/>
        <p:guide orient="horz" pos="17084"/>
        <p:guide orient="horz" pos="2588"/>
        <p:guide orient="horz" pos="1131"/>
        <p:guide pos="2831"/>
        <p:guide pos="3804"/>
        <p:guide pos="10703"/>
        <p:guide pos="19927"/>
        <p:guide pos="-3458"/>
        <p:guide pos="11722"/>
        <p:guide pos="18955"/>
        <p:guide pos="2626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DFFF5CC-01CD-4D60-9D32-94BCCC96CEB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14265275" cy="2560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6287A7-1CEA-4944-888A-7620D531B4A2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18646775" y="0"/>
            <a:ext cx="14263688" cy="2560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DABBC0C-7929-4C80-A9BE-843460781F02}" type="datetime1">
              <a:rPr lang="en-US" altLang="en-US"/>
              <a:pPr>
                <a:defRPr/>
              </a:pPr>
              <a:t>10/11/2022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43716FD0-6BC5-4A5B-B75A-845721DB84E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657600" y="3840163"/>
            <a:ext cx="25603200" cy="19202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8EBC8A5-DC6B-4467-A358-642662E51F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292475" y="24323675"/>
            <a:ext cx="26333450" cy="230425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13AD6A-BE41-4C38-865D-0EAD379EE91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48637825"/>
            <a:ext cx="14265275" cy="25590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DF9DD2-3511-406C-9B63-590536F6285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18646775" y="48637825"/>
            <a:ext cx="14263688" cy="25590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BA74D67F-A627-41A3-B703-B038FEC5614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360363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pitchFamily="-111" charset="-128"/>
      </a:defRPr>
    </a:lvl1pPr>
    <a:lvl2pPr marL="360363" algn="l" defTabSz="360363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722313" algn="l" defTabSz="360363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084263" algn="l" defTabSz="360363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446213" algn="l" defTabSz="360363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1808683" algn="l" defTabSz="361737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170420" algn="l" defTabSz="361737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532156" algn="l" defTabSz="361737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893893" algn="l" defTabSz="361737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277A093E-4D19-4522-8588-6F19305AB78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657600" y="3840163"/>
            <a:ext cx="25603200" cy="192024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A0DDED2A-5872-40DF-B0DC-765FF3D3A2D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z="9600">
              <a:solidFill>
                <a:srgbClr val="000000"/>
              </a:solidFill>
            </a:endParaRPr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87350884-A4FA-4C2F-AFE6-292F5E3195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9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9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9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9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9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D8EE52E-F369-410B-BE9B-7D7168C4EBD3}" type="slidenum">
              <a:rPr lang="en-US" altLang="en-US" sz="1200"/>
              <a:pPr>
                <a:spcBef>
                  <a:spcPct val="0"/>
                </a:spcBef>
              </a:pPr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2974" y="8522229"/>
            <a:ext cx="31090054" cy="587904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5948" y="15544272"/>
            <a:ext cx="25604107" cy="7011458"/>
          </a:xfrm>
        </p:spPr>
        <p:txBody>
          <a:bodyPr/>
          <a:lstStyle>
            <a:lvl1pPr marL="0" indent="0" algn="ctr">
              <a:buNone/>
              <a:defRPr/>
            </a:lvl1pPr>
            <a:lvl2pPr marL="361737" indent="0" algn="ctr">
              <a:buNone/>
              <a:defRPr/>
            </a:lvl2pPr>
            <a:lvl3pPr marL="723473" indent="0" algn="ctr">
              <a:buNone/>
              <a:defRPr/>
            </a:lvl3pPr>
            <a:lvl4pPr marL="1085210" indent="0" algn="ctr">
              <a:buNone/>
              <a:defRPr/>
            </a:lvl4pPr>
            <a:lvl5pPr marL="1446947" indent="0" algn="ctr">
              <a:buNone/>
              <a:defRPr/>
            </a:lvl5pPr>
            <a:lvl6pPr marL="1808683" indent="0" algn="ctr">
              <a:buNone/>
              <a:defRPr/>
            </a:lvl6pPr>
            <a:lvl7pPr marL="2170420" indent="0" algn="ctr">
              <a:buNone/>
              <a:defRPr/>
            </a:lvl7pPr>
            <a:lvl8pPr marL="2532156" indent="0" algn="ctr">
              <a:buNone/>
              <a:defRPr/>
            </a:lvl8pPr>
            <a:lvl9pPr marL="289389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12DEF62-7E77-4A99-B679-F0A92D5DC0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E80DD0F-C15D-4A63-B924-91DD8545E9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71236ED-43C6-4EE4-97BB-45DF0B87FF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19E66F-F812-4D09-A6B7-BDFC0499DC1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3432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46E5D37-7FD5-404B-98ED-810C298A59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0141537-03DE-4B6E-ACF6-635654D9494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1D5FEE7-B4B1-4F95-8020-AD1B8157D0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7663A6-7C17-4381-A071-AF7F8375F8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927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6061082" y="2438136"/>
            <a:ext cx="7771946" cy="2194586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42974" y="2438136"/>
            <a:ext cx="23209250" cy="2194586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508FE16-4C3F-4BCC-84DB-9E1E7B3B690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55402F9-25F6-4551-8614-EB971D4DB8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5B5C2D3-3BA2-4348-9FEE-83A201F9D9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24E6B9-A534-414F-97EA-59EDE9FE8FD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9868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FAEC247-114F-445E-80DA-C70FE0CE6E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351AB9C-049C-46D7-BE23-8687248E5BB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0DDEF9C-71B0-49F3-98FD-7233A97556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57238E-744A-47E6-B751-A33DCD26AD5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6592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89251" y="17627866"/>
            <a:ext cx="31090054" cy="5447771"/>
          </a:xfrm>
        </p:spPr>
        <p:txBody>
          <a:bodyPr anchor="t"/>
          <a:lstStyle>
            <a:lvl1pPr algn="l">
              <a:defRPr sz="32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89251" y="11627116"/>
            <a:ext cx="31090054" cy="6000750"/>
          </a:xfrm>
        </p:spPr>
        <p:txBody>
          <a:bodyPr anchor="b"/>
          <a:lstStyle>
            <a:lvl1pPr marL="0" indent="0">
              <a:buNone/>
              <a:defRPr sz="1600"/>
            </a:lvl1pPr>
            <a:lvl2pPr marL="361737" indent="0">
              <a:buNone/>
              <a:defRPr sz="1400"/>
            </a:lvl2pPr>
            <a:lvl3pPr marL="723473" indent="0">
              <a:buNone/>
              <a:defRPr sz="1300"/>
            </a:lvl3pPr>
            <a:lvl4pPr marL="1085210" indent="0">
              <a:buNone/>
              <a:defRPr sz="1100"/>
            </a:lvl4pPr>
            <a:lvl5pPr marL="1446947" indent="0">
              <a:buNone/>
              <a:defRPr sz="1100"/>
            </a:lvl5pPr>
            <a:lvl6pPr marL="1808683" indent="0">
              <a:buNone/>
              <a:defRPr sz="1100"/>
            </a:lvl6pPr>
            <a:lvl7pPr marL="2170420" indent="0">
              <a:buNone/>
              <a:defRPr sz="1100"/>
            </a:lvl7pPr>
            <a:lvl8pPr marL="2532156" indent="0">
              <a:buNone/>
              <a:defRPr sz="1100"/>
            </a:lvl8pPr>
            <a:lvl9pPr marL="2893893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7CE62D3-8515-4A13-B90C-1DE4403988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4E005B3-07AD-41DB-8AAF-659F365931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1301E63-E5FC-4119-9F19-16FDAB50B5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B4CDCA-2F12-4A38-A2B1-4320EC12925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0416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42975" y="7925595"/>
            <a:ext cx="15490598" cy="16458405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342429" y="7925595"/>
            <a:ext cx="15490599" cy="16458405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3FD37D9-1A18-488C-AF33-629F512E28F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41724B6-8EB9-4421-96C6-00F7EF01EF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C3C7395-E346-4012-AE51-08618F2206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27004A-BE76-4990-B758-CF7C9A8E9D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859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9028" y="1098021"/>
            <a:ext cx="32917946" cy="4572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9027" y="6140980"/>
            <a:ext cx="16160750" cy="2558521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61737" indent="0">
              <a:buNone/>
              <a:defRPr sz="1600" b="1"/>
            </a:lvl2pPr>
            <a:lvl3pPr marL="723473" indent="0">
              <a:buNone/>
              <a:defRPr sz="1400" b="1"/>
            </a:lvl3pPr>
            <a:lvl4pPr marL="1085210" indent="0">
              <a:buNone/>
              <a:defRPr sz="1300" b="1"/>
            </a:lvl4pPr>
            <a:lvl5pPr marL="1446947" indent="0">
              <a:buNone/>
              <a:defRPr sz="1300" b="1"/>
            </a:lvl5pPr>
            <a:lvl6pPr marL="1808683" indent="0">
              <a:buNone/>
              <a:defRPr sz="1300" b="1"/>
            </a:lvl6pPr>
            <a:lvl7pPr marL="2170420" indent="0">
              <a:buNone/>
              <a:defRPr sz="1300" b="1"/>
            </a:lvl7pPr>
            <a:lvl8pPr marL="2532156" indent="0">
              <a:buNone/>
              <a:defRPr sz="1300" b="1"/>
            </a:lvl8pPr>
            <a:lvl9pPr marL="2893893" indent="0">
              <a:buNone/>
              <a:defRPr sz="1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29027" y="8699501"/>
            <a:ext cx="16160750" cy="15804885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580554" y="6140980"/>
            <a:ext cx="16166420" cy="2558521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61737" indent="0">
              <a:buNone/>
              <a:defRPr sz="1600" b="1"/>
            </a:lvl2pPr>
            <a:lvl3pPr marL="723473" indent="0">
              <a:buNone/>
              <a:defRPr sz="1400" b="1"/>
            </a:lvl3pPr>
            <a:lvl4pPr marL="1085210" indent="0">
              <a:buNone/>
              <a:defRPr sz="1300" b="1"/>
            </a:lvl4pPr>
            <a:lvl5pPr marL="1446947" indent="0">
              <a:buNone/>
              <a:defRPr sz="1300" b="1"/>
            </a:lvl5pPr>
            <a:lvl6pPr marL="1808683" indent="0">
              <a:buNone/>
              <a:defRPr sz="1300" b="1"/>
            </a:lvl6pPr>
            <a:lvl7pPr marL="2170420" indent="0">
              <a:buNone/>
              <a:defRPr sz="1300" b="1"/>
            </a:lvl7pPr>
            <a:lvl8pPr marL="2532156" indent="0">
              <a:buNone/>
              <a:defRPr sz="1300" b="1"/>
            </a:lvl8pPr>
            <a:lvl9pPr marL="2893893" indent="0">
              <a:buNone/>
              <a:defRPr sz="1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580554" y="8699501"/>
            <a:ext cx="16166420" cy="15804885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FDC8E2A-BACB-4539-B14C-9F7EBCF1EC1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56170E0-4E41-45D3-B020-50F89DFDA9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20AC9D2-4C31-4A96-A4DB-577716F339E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427EA6-B003-40F5-8D63-4283833BF8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3522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A2FD1E7-42F9-41F5-B597-00D6B2FE2E2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0F01232-8FDD-4B61-B243-7FEFF3C793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3C19F4B-2470-493C-8218-81FDD66B0F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8053A9-11F4-43F3-928F-DA79780CB6E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0039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62BE5AD-0979-4384-B71D-5F11BB8DD8E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8135323-D072-493E-A189-1FE519AD46A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FE19C4D-7CDD-4E27-960C-0F4D7F5B93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CDA8AE-AAA0-4718-9816-C4A588B93D4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18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9027" y="1092730"/>
            <a:ext cx="12033250" cy="4647406"/>
          </a:xfr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99974" y="1092731"/>
            <a:ext cx="20447000" cy="23411656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9027" y="5740136"/>
            <a:ext cx="12033250" cy="18764250"/>
          </a:xfrm>
        </p:spPr>
        <p:txBody>
          <a:bodyPr/>
          <a:lstStyle>
            <a:lvl1pPr marL="0" indent="0">
              <a:buNone/>
              <a:defRPr sz="1100"/>
            </a:lvl1pPr>
            <a:lvl2pPr marL="361737" indent="0">
              <a:buNone/>
              <a:defRPr sz="900"/>
            </a:lvl2pPr>
            <a:lvl3pPr marL="723473" indent="0">
              <a:buNone/>
              <a:defRPr sz="800"/>
            </a:lvl3pPr>
            <a:lvl4pPr marL="1085210" indent="0">
              <a:buNone/>
              <a:defRPr sz="700"/>
            </a:lvl4pPr>
            <a:lvl5pPr marL="1446947" indent="0">
              <a:buNone/>
              <a:defRPr sz="700"/>
            </a:lvl5pPr>
            <a:lvl6pPr marL="1808683" indent="0">
              <a:buNone/>
              <a:defRPr sz="700"/>
            </a:lvl6pPr>
            <a:lvl7pPr marL="2170420" indent="0">
              <a:buNone/>
              <a:defRPr sz="700"/>
            </a:lvl7pPr>
            <a:lvl8pPr marL="2532156" indent="0">
              <a:buNone/>
              <a:defRPr sz="700"/>
            </a:lvl8pPr>
            <a:lvl9pPr marL="2893893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8039574-7208-4883-8BF9-3C23A0F954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4EA2E71-05AF-4663-A29E-A55DFC4BAA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A90EF71-E39A-4033-9CF1-94958E9C1A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F6A52E-826A-4396-B3E4-760E2206F2E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9657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68697" y="19202136"/>
            <a:ext cx="21946054" cy="2267479"/>
          </a:xfr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168697" y="2451367"/>
            <a:ext cx="21946054" cy="16458405"/>
          </a:xfrm>
        </p:spPr>
        <p:txBody>
          <a:bodyPr/>
          <a:lstStyle>
            <a:lvl1pPr marL="0" indent="0">
              <a:buNone/>
              <a:defRPr sz="2500"/>
            </a:lvl1pPr>
            <a:lvl2pPr marL="361737" indent="0">
              <a:buNone/>
              <a:defRPr sz="2200"/>
            </a:lvl2pPr>
            <a:lvl3pPr marL="723473" indent="0">
              <a:buNone/>
              <a:defRPr sz="1900"/>
            </a:lvl3pPr>
            <a:lvl4pPr marL="1085210" indent="0">
              <a:buNone/>
              <a:defRPr sz="1600"/>
            </a:lvl4pPr>
            <a:lvl5pPr marL="1446947" indent="0">
              <a:buNone/>
              <a:defRPr sz="1600"/>
            </a:lvl5pPr>
            <a:lvl6pPr marL="1808683" indent="0">
              <a:buNone/>
              <a:defRPr sz="1600"/>
            </a:lvl6pPr>
            <a:lvl7pPr marL="2170420" indent="0">
              <a:buNone/>
              <a:defRPr sz="1600"/>
            </a:lvl7pPr>
            <a:lvl8pPr marL="2532156" indent="0">
              <a:buNone/>
              <a:defRPr sz="1600"/>
            </a:lvl8pPr>
            <a:lvl9pPr marL="2893893" indent="0">
              <a:buNone/>
              <a:defRPr sz="16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8697" y="21469616"/>
            <a:ext cx="21946054" cy="3218655"/>
          </a:xfrm>
        </p:spPr>
        <p:txBody>
          <a:bodyPr/>
          <a:lstStyle>
            <a:lvl1pPr marL="0" indent="0">
              <a:buNone/>
              <a:defRPr sz="1100"/>
            </a:lvl1pPr>
            <a:lvl2pPr marL="361737" indent="0">
              <a:buNone/>
              <a:defRPr sz="900"/>
            </a:lvl2pPr>
            <a:lvl3pPr marL="723473" indent="0">
              <a:buNone/>
              <a:defRPr sz="800"/>
            </a:lvl3pPr>
            <a:lvl4pPr marL="1085210" indent="0">
              <a:buNone/>
              <a:defRPr sz="700"/>
            </a:lvl4pPr>
            <a:lvl5pPr marL="1446947" indent="0">
              <a:buNone/>
              <a:defRPr sz="700"/>
            </a:lvl5pPr>
            <a:lvl6pPr marL="1808683" indent="0">
              <a:buNone/>
              <a:defRPr sz="700"/>
            </a:lvl6pPr>
            <a:lvl7pPr marL="2170420" indent="0">
              <a:buNone/>
              <a:defRPr sz="700"/>
            </a:lvl7pPr>
            <a:lvl8pPr marL="2532156" indent="0">
              <a:buNone/>
              <a:defRPr sz="700"/>
            </a:lvl8pPr>
            <a:lvl9pPr marL="2893893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47C12C-8E68-4A1D-B24A-DF08C98F15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0C435ED-D2F1-4EC8-9D92-FA862F864B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E6E74E7-1041-45A4-A5FD-ED167A5817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5D8658-81F9-49AE-A987-AAC4371E6AA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0124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334123E-7D90-4BB5-9F3F-41A4CC60B7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743200" y="2437805"/>
            <a:ext cx="310896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22459" tIns="161230" rIns="322459" bIns="16123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19FB145-3C1F-42EC-8AC9-5C21AFB4C7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743200" y="7926586"/>
            <a:ext cx="31089600" cy="16457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22459" tIns="161230" rIns="322459" bIns="1612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5D94053-361B-448F-BAD2-EC1A494BA7D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743200" y="24994196"/>
            <a:ext cx="7620000" cy="1827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22459" tIns="161230" rIns="322459" bIns="16123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49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52DB096-5427-47DF-945A-6DEBA64FECA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496800" y="24994196"/>
            <a:ext cx="11582400" cy="1827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22459" tIns="161230" rIns="322459" bIns="16123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49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CEDD37A-F8BB-4EF4-847E-4FBD354796A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6212800" y="24994196"/>
            <a:ext cx="7620000" cy="1827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22459" tIns="161230" rIns="322459" bIns="16123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4900">
                <a:latin typeface="Times New Roman" panose="02020603050405020304" pitchFamily="18" charset="0"/>
              </a:defRPr>
            </a:lvl1pPr>
          </a:lstStyle>
          <a:p>
            <a:fld id="{D1B59E32-FA6C-430F-B5AF-09A061A31CC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224213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pitchFamily="-65" charset="-128"/>
        </a:defRPr>
      </a:lvl1pPr>
      <a:lvl2pPr algn="ctr" defTabSz="3224213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-65" charset="0"/>
          <a:ea typeface="MS PGothic" panose="020B0600070205080204" pitchFamily="34" charset="-128"/>
          <a:cs typeface="ＭＳ Ｐゴシック" pitchFamily="-65" charset="-128"/>
        </a:defRPr>
      </a:lvl2pPr>
      <a:lvl3pPr algn="ctr" defTabSz="3224213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-65" charset="0"/>
          <a:ea typeface="MS PGothic" panose="020B0600070205080204" pitchFamily="34" charset="-128"/>
          <a:cs typeface="ＭＳ Ｐゴシック" pitchFamily="-65" charset="-128"/>
        </a:defRPr>
      </a:lvl3pPr>
      <a:lvl4pPr algn="ctr" defTabSz="3224213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-65" charset="0"/>
          <a:ea typeface="MS PGothic" panose="020B0600070205080204" pitchFamily="34" charset="-128"/>
          <a:cs typeface="ＭＳ Ｐゴシック" pitchFamily="-65" charset="-128"/>
        </a:defRPr>
      </a:lvl4pPr>
      <a:lvl5pPr algn="ctr" defTabSz="3224213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-65" charset="0"/>
          <a:ea typeface="MS PGothic" panose="020B0600070205080204" pitchFamily="34" charset="-128"/>
          <a:cs typeface="ＭＳ Ｐゴシック" pitchFamily="-65" charset="-128"/>
        </a:defRPr>
      </a:lvl5pPr>
      <a:lvl6pPr marL="361737" algn="ctr" defTabSz="3224229" rtl="0" fontAlgn="base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-65" charset="0"/>
        </a:defRPr>
      </a:lvl6pPr>
      <a:lvl7pPr marL="723473" algn="ctr" defTabSz="3224229" rtl="0" fontAlgn="base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-65" charset="0"/>
        </a:defRPr>
      </a:lvl7pPr>
      <a:lvl8pPr marL="1085210" algn="ctr" defTabSz="3224229" rtl="0" fontAlgn="base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-65" charset="0"/>
        </a:defRPr>
      </a:lvl8pPr>
      <a:lvl9pPr marL="1446947" algn="ctr" defTabSz="3224229" rtl="0" fontAlgn="base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-65" charset="0"/>
        </a:defRPr>
      </a:lvl9pPr>
    </p:titleStyle>
    <p:bodyStyle>
      <a:lvl1pPr marL="1208088" indent="-1208088" algn="l" defTabSz="3224213" rtl="0" eaLnBrk="0" fontAlgn="base" hangingPunct="0">
        <a:spcBef>
          <a:spcPct val="20000"/>
        </a:spcBef>
        <a:spcAft>
          <a:spcPct val="0"/>
        </a:spcAft>
        <a:buChar char="•"/>
        <a:defRPr sz="113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pitchFamily="-65" charset="-128"/>
        </a:defRPr>
      </a:lvl1pPr>
      <a:lvl2pPr marL="2619375" indent="-1006475" algn="l" defTabSz="3224213" rtl="0" eaLnBrk="0" fontAlgn="base" hangingPunct="0">
        <a:spcBef>
          <a:spcPct val="20000"/>
        </a:spcBef>
        <a:spcAft>
          <a:spcPct val="0"/>
        </a:spcAft>
        <a:buChar char="–"/>
        <a:defRPr sz="99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4029075" indent="-804863" algn="l" defTabSz="3224213" rtl="0" eaLnBrk="0" fontAlgn="base" hangingPunct="0">
        <a:spcBef>
          <a:spcPct val="20000"/>
        </a:spcBef>
        <a:spcAft>
          <a:spcPct val="0"/>
        </a:spcAft>
        <a:buChar char="•"/>
        <a:defRPr sz="85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5641975" indent="-804863" algn="l" defTabSz="3224213" rtl="0" eaLnBrk="0" fontAlgn="base" hangingPunct="0">
        <a:spcBef>
          <a:spcPct val="20000"/>
        </a:spcBef>
        <a:spcAft>
          <a:spcPct val="0"/>
        </a:spcAft>
        <a:buChar char="–"/>
        <a:defRPr sz="70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7253288" indent="-804863" algn="l" defTabSz="3224213" rtl="0" eaLnBrk="0" fontAlgn="base" hangingPunct="0">
        <a:spcBef>
          <a:spcPct val="20000"/>
        </a:spcBef>
        <a:spcAft>
          <a:spcPct val="0"/>
        </a:spcAft>
        <a:buChar char="»"/>
        <a:defRPr sz="70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7616566" indent="-805116" algn="l" defTabSz="3224229" rtl="0" fontAlgn="base">
        <a:spcBef>
          <a:spcPct val="20000"/>
        </a:spcBef>
        <a:spcAft>
          <a:spcPct val="0"/>
        </a:spcAft>
        <a:buChar char="»"/>
        <a:defRPr sz="7000">
          <a:solidFill>
            <a:schemeClr val="tx1"/>
          </a:solidFill>
          <a:latin typeface="+mn-lt"/>
          <a:ea typeface="ＭＳ Ｐゴシック" pitchFamily="-65" charset="-128"/>
        </a:defRPr>
      </a:lvl6pPr>
      <a:lvl7pPr marL="7978303" indent="-805116" algn="l" defTabSz="3224229" rtl="0" fontAlgn="base">
        <a:spcBef>
          <a:spcPct val="20000"/>
        </a:spcBef>
        <a:spcAft>
          <a:spcPct val="0"/>
        </a:spcAft>
        <a:buChar char="»"/>
        <a:defRPr sz="7000">
          <a:solidFill>
            <a:schemeClr val="tx1"/>
          </a:solidFill>
          <a:latin typeface="+mn-lt"/>
          <a:ea typeface="ＭＳ Ｐゴシック" pitchFamily="-65" charset="-128"/>
        </a:defRPr>
      </a:lvl7pPr>
      <a:lvl8pPr marL="8340039" indent="-805116" algn="l" defTabSz="3224229" rtl="0" fontAlgn="base">
        <a:spcBef>
          <a:spcPct val="20000"/>
        </a:spcBef>
        <a:spcAft>
          <a:spcPct val="0"/>
        </a:spcAft>
        <a:buChar char="»"/>
        <a:defRPr sz="7000">
          <a:solidFill>
            <a:schemeClr val="tx1"/>
          </a:solidFill>
          <a:latin typeface="+mn-lt"/>
          <a:ea typeface="ＭＳ Ｐゴシック" pitchFamily="-65" charset="-128"/>
        </a:defRPr>
      </a:lvl8pPr>
      <a:lvl9pPr marL="8701776" indent="-805116" algn="l" defTabSz="3224229" rtl="0" fontAlgn="base">
        <a:spcBef>
          <a:spcPct val="20000"/>
        </a:spcBef>
        <a:spcAft>
          <a:spcPct val="0"/>
        </a:spcAft>
        <a:buChar char="»"/>
        <a:defRPr sz="7000"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36173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61737" algn="l" defTabSz="36173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23473" algn="l" defTabSz="36173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85210" algn="l" defTabSz="36173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46947" algn="l" defTabSz="36173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08683" algn="l" defTabSz="36173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70420" algn="l" defTabSz="36173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32156" algn="l" defTabSz="36173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93893" algn="l" defTabSz="36173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Rectangle 60">
            <a:extLst>
              <a:ext uri="{FF2B5EF4-FFF2-40B4-BE49-F238E27FC236}">
                <a16:creationId xmlns:a16="http://schemas.microsoft.com/office/drawing/2014/main" id="{4C5D6D1E-4E43-45D7-85F0-1958DF0278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914400"/>
            <a:ext cx="36576000" cy="29260800"/>
          </a:xfrm>
          <a:prstGeom prst="rect">
            <a:avLst/>
          </a:prstGeom>
          <a:solidFill>
            <a:srgbClr val="191919">
              <a:alpha val="7843"/>
            </a:srgbClr>
          </a:solidFill>
          <a:ln w="9525">
            <a:solidFill>
              <a:srgbClr val="D8D8D8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lIns="72347" tIns="36174" rIns="72347" bIns="36174"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3075" name="Text Box 7">
            <a:extLst>
              <a:ext uri="{FF2B5EF4-FFF2-40B4-BE49-F238E27FC236}">
                <a16:creationId xmlns:a16="http://schemas.microsoft.com/office/drawing/2014/main" id="{EBFF6631-516D-475D-A76E-D8A4DC2408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5576" y="5421314"/>
            <a:ext cx="7508875" cy="7731125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723473" tIns="361737" rIns="723473" bIns="723473"/>
          <a:lstStyle>
            <a:lvl1pPr>
              <a:spcBef>
                <a:spcPct val="20000"/>
              </a:spcBef>
              <a:buChar char="•"/>
              <a:tabLst>
                <a:tab pos="395288" algn="l"/>
              </a:tabLst>
              <a:defRPr sz="1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95288" algn="l"/>
              </a:tabLst>
              <a:defRPr sz="9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95288" algn="l"/>
              </a:tabLst>
              <a:defRPr sz="85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95288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95288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95288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95288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95288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95288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3800" b="1">
                <a:solidFill>
                  <a:srgbClr val="005238"/>
                </a:solidFill>
                <a:latin typeface="Calibri" panose="020F0502020204030204" pitchFamily="34" charset="0"/>
              </a:rPr>
              <a:t>Introduction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en-US" sz="2200"/>
              <a:t>Your text here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en-US" sz="2200"/>
              <a:t>		</a:t>
            </a:r>
            <a:endParaRPr lang="en-US" altLang="en-US" sz="2200" i="1">
              <a:solidFill>
                <a:schemeClr val="accent2"/>
              </a:solidFill>
            </a:endParaRPr>
          </a:p>
          <a:p>
            <a:pPr eaLnBrk="1" hangingPunct="1">
              <a:spcBef>
                <a:spcPct val="10000"/>
              </a:spcBef>
              <a:buFontTx/>
              <a:buNone/>
            </a:pPr>
            <a:endParaRPr lang="en-US" altLang="en-US" sz="2200"/>
          </a:p>
        </p:txBody>
      </p:sp>
      <p:sp>
        <p:nvSpPr>
          <p:cNvPr id="3076" name="Text Box 11">
            <a:extLst>
              <a:ext uri="{FF2B5EF4-FFF2-40B4-BE49-F238E27FC236}">
                <a16:creationId xmlns:a16="http://schemas.microsoft.com/office/drawing/2014/main" id="{45324D42-0CFB-49DC-BDA7-C792647D93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5576" y="14035089"/>
            <a:ext cx="7508875" cy="8093075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723473" tIns="361737" rIns="723473" bIns="723473"/>
          <a:lstStyle>
            <a:lvl1pPr>
              <a:spcBef>
                <a:spcPct val="20000"/>
              </a:spcBef>
              <a:buChar char="•"/>
              <a:tabLst>
                <a:tab pos="401638" algn="l"/>
              </a:tabLst>
              <a:defRPr sz="1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401638" algn="l"/>
              </a:tabLst>
              <a:defRPr sz="9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401638" algn="l"/>
              </a:tabLst>
              <a:defRPr sz="85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401638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401638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01638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01638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01638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01638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3500" b="1">
                <a:solidFill>
                  <a:srgbClr val="005238"/>
                </a:solidFill>
                <a:latin typeface="Calibri" panose="020F0502020204030204" pitchFamily="34" charset="0"/>
              </a:rPr>
              <a:t>Materials and methods</a:t>
            </a:r>
            <a:r>
              <a:rPr lang="en-US" altLang="en-US" sz="1900">
                <a:solidFill>
                  <a:srgbClr val="FF8000"/>
                </a:solidFill>
              </a:rPr>
              <a:t>	</a:t>
            </a:r>
            <a:endParaRPr lang="en-US" altLang="en-US" sz="1900"/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en-US" sz="2200"/>
              <a:t>Your text here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endParaRPr lang="en-US" altLang="en-US" sz="2200"/>
          </a:p>
        </p:txBody>
      </p:sp>
      <p:sp>
        <p:nvSpPr>
          <p:cNvPr id="3077" name="Text Box 16">
            <a:extLst>
              <a:ext uri="{FF2B5EF4-FFF2-40B4-BE49-F238E27FC236}">
                <a16:creationId xmlns:a16="http://schemas.microsoft.com/office/drawing/2014/main" id="{4E72200F-205E-438C-95FB-8C0E50D317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34126" y="23310850"/>
            <a:ext cx="7508875" cy="4179888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723473" tIns="361737" rIns="723473" bIns="723473"/>
          <a:lstStyle>
            <a:lvl1pPr>
              <a:spcBef>
                <a:spcPct val="20000"/>
              </a:spcBef>
              <a:buChar char="•"/>
              <a:defRPr sz="1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9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85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500" b="1">
                <a:solidFill>
                  <a:srgbClr val="005238"/>
                </a:solidFill>
                <a:latin typeface="Calibri" panose="020F0502020204030204" pitchFamily="34" charset="0"/>
              </a:rPr>
              <a:t>Acknowledgments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en-US" sz="2200"/>
              <a:t>Your text here</a:t>
            </a:r>
          </a:p>
        </p:txBody>
      </p:sp>
      <p:sp>
        <p:nvSpPr>
          <p:cNvPr id="3078" name="Text Box 12">
            <a:extLst>
              <a:ext uri="{FF2B5EF4-FFF2-40B4-BE49-F238E27FC236}">
                <a16:creationId xmlns:a16="http://schemas.microsoft.com/office/drawing/2014/main" id="{B9FFCF3A-E488-4E18-A01E-7B7F6C8699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72664" y="5402264"/>
            <a:ext cx="16676687" cy="16721137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723473" tIns="361737" rIns="723473" bIns="723473"/>
          <a:lstStyle>
            <a:lvl1pPr>
              <a:spcBef>
                <a:spcPct val="20000"/>
              </a:spcBef>
              <a:buChar char="•"/>
              <a:tabLst>
                <a:tab pos="395288" algn="l"/>
              </a:tabLst>
              <a:defRPr sz="1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95288" algn="l"/>
              </a:tabLst>
              <a:defRPr sz="9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95288" algn="l"/>
              </a:tabLst>
              <a:defRPr sz="85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95288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95288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95288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95288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95288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95288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3800" b="1">
                <a:solidFill>
                  <a:srgbClr val="005238"/>
                </a:solidFill>
                <a:latin typeface="Calibri" panose="020F0502020204030204" pitchFamily="34" charset="0"/>
              </a:rPr>
              <a:t>Results</a:t>
            </a:r>
            <a:endParaRPr lang="en-US" altLang="en-US" sz="2200" b="1">
              <a:solidFill>
                <a:srgbClr val="005238"/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en-US" sz="2200"/>
              <a:t>Your text here</a:t>
            </a:r>
          </a:p>
        </p:txBody>
      </p:sp>
      <p:sp>
        <p:nvSpPr>
          <p:cNvPr id="3079" name="Text Box 13">
            <a:extLst>
              <a:ext uri="{FF2B5EF4-FFF2-40B4-BE49-F238E27FC236}">
                <a16:creationId xmlns:a16="http://schemas.microsoft.com/office/drawing/2014/main" id="{0EE21962-BE7B-4E05-A3ED-4D36FEE7BC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25664" y="5395913"/>
            <a:ext cx="7508875" cy="16732250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723473" tIns="361737" rIns="723473" bIns="723473"/>
          <a:lstStyle>
            <a:lvl1pPr>
              <a:spcBef>
                <a:spcPct val="20000"/>
              </a:spcBef>
              <a:buChar char="•"/>
              <a:tabLst>
                <a:tab pos="501650" algn="l"/>
              </a:tabLst>
              <a:defRPr sz="1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501650" algn="l"/>
              </a:tabLst>
              <a:defRPr sz="9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501650" algn="l"/>
              </a:tabLst>
              <a:defRPr sz="85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501650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501650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01650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01650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01650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01650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500" b="1">
                <a:solidFill>
                  <a:srgbClr val="005238"/>
                </a:solidFill>
                <a:latin typeface="Calibri" panose="020F0502020204030204" pitchFamily="34" charset="0"/>
              </a:rPr>
              <a:t>Conclusions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en-US" sz="2200"/>
              <a:t>Your text here</a:t>
            </a:r>
          </a:p>
        </p:txBody>
      </p:sp>
      <p:sp>
        <p:nvSpPr>
          <p:cNvPr id="3080" name="Text Box 14">
            <a:extLst>
              <a:ext uri="{FF2B5EF4-FFF2-40B4-BE49-F238E27FC236}">
                <a16:creationId xmlns:a16="http://schemas.microsoft.com/office/drawing/2014/main" id="{8C57CCED-39AD-44A8-AA8F-D6DD7E06C6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188" y="2897188"/>
            <a:ext cx="34072512" cy="1884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17042" tIns="217042" rIns="217042" bIns="217042" anchor="ctr">
            <a:spAutoFit/>
          </a:bodyPr>
          <a:lstStyle>
            <a:lvl1pPr>
              <a:spcBef>
                <a:spcPct val="20000"/>
              </a:spcBef>
              <a:buChar char="•"/>
              <a:defRPr sz="1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9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85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spcAft>
                <a:spcPts val="475"/>
              </a:spcAft>
              <a:buNone/>
            </a:pPr>
            <a:r>
              <a:rPr lang="en-US" altLang="en-US" sz="4700" b="1">
                <a:latin typeface="Calibri" panose="020F0502020204030204" pitchFamily="34" charset="0"/>
              </a:rPr>
              <a:t>Author/s</a:t>
            </a:r>
            <a:br>
              <a:rPr lang="en-US" altLang="en-US" sz="4700" b="1">
                <a:latin typeface="Calibri" panose="020F0502020204030204" pitchFamily="34" charset="0"/>
              </a:rPr>
            </a:br>
            <a:r>
              <a:rPr lang="en-US" altLang="en-US" sz="4700">
                <a:latin typeface="Calibri" panose="020F0502020204030204" pitchFamily="34" charset="0"/>
              </a:rPr>
              <a:t>Address(es)</a:t>
            </a:r>
          </a:p>
        </p:txBody>
      </p:sp>
      <p:sp>
        <p:nvSpPr>
          <p:cNvPr id="2" name="Text Box 15">
            <a:extLst>
              <a:ext uri="{FF2B5EF4-FFF2-40B4-BE49-F238E27FC236}">
                <a16:creationId xmlns:a16="http://schemas.microsoft.com/office/drawing/2014/main" id="{6C4BD5D4-3BAA-4C03-9D46-DF5B353ED1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5755" y="23311496"/>
            <a:ext cx="16611486" cy="4180114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723473" tIns="361737" rIns="723473" bIns="723473" numCol="2" spcCol="723473"/>
          <a:lstStyle/>
          <a:p>
            <a:pPr marL="395650" indent="-395650" eaLnBrk="1" hangingPunct="1">
              <a:spcBef>
                <a:spcPct val="50000"/>
              </a:spcBef>
              <a:defRPr/>
            </a:pPr>
            <a:r>
              <a:rPr lang="en-US" sz="3500" b="1" dirty="0">
                <a:solidFill>
                  <a:srgbClr val="005238"/>
                </a:solidFill>
                <a:latin typeface="Calibri"/>
                <a:ea typeface="ＭＳ Ｐゴシック" pitchFamily="-111" charset="-128"/>
                <a:cs typeface="ＭＳ Ｐゴシック" pitchFamily="-111" charset="-128"/>
              </a:rPr>
              <a:t>Literature cited</a:t>
            </a:r>
          </a:p>
          <a:p>
            <a:pPr eaLnBrk="1" hangingPunct="1">
              <a:spcBef>
                <a:spcPct val="10000"/>
              </a:spcBef>
              <a:tabLst>
                <a:tab pos="401930" algn="l"/>
              </a:tabLst>
              <a:defRPr/>
            </a:pPr>
            <a:r>
              <a:rPr lang="en-US" sz="2200" dirty="0">
                <a:latin typeface="Times New Roman" pitchFamily="-106" charset="0"/>
                <a:ea typeface="ＭＳ Ｐゴシック" pitchFamily="-106" charset="-128"/>
                <a:cs typeface="ＭＳ Ｐゴシック" pitchFamily="-106" charset="-128"/>
              </a:rPr>
              <a:t>Your text here</a:t>
            </a:r>
          </a:p>
          <a:p>
            <a:pPr marL="395650" indent="-395650" eaLnBrk="1" hangingPunct="1">
              <a:spcBef>
                <a:spcPct val="10000"/>
              </a:spcBef>
              <a:defRPr/>
            </a:pPr>
            <a:endParaRPr lang="en-US" sz="2200" dirty="0">
              <a:latin typeface="Times New Roman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3082" name="Text Box 70">
            <a:extLst>
              <a:ext uri="{FF2B5EF4-FFF2-40B4-BE49-F238E27FC236}">
                <a16:creationId xmlns:a16="http://schemas.microsoft.com/office/drawing/2014/main" id="{1D1F1537-8611-4A5A-BCE1-A3C4946D31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25664" y="23310851"/>
            <a:ext cx="7508875" cy="1939925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723473" tIns="361737" rIns="723473" bIns="723473"/>
          <a:lstStyle>
            <a:lvl1pPr>
              <a:spcBef>
                <a:spcPct val="20000"/>
              </a:spcBef>
              <a:buChar char="•"/>
              <a:defRPr sz="1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9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85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3500" b="1">
                <a:solidFill>
                  <a:srgbClr val="005238"/>
                </a:solidFill>
                <a:latin typeface="Calibri" panose="020F0502020204030204" pitchFamily="34" charset="0"/>
              </a:rPr>
              <a:t>Further information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Your text here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en-US" altLang="en-US" sz="3500" b="1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ct val="10000"/>
              </a:spcBef>
              <a:buFontTx/>
              <a:buNone/>
            </a:pPr>
            <a:endParaRPr lang="en-US" altLang="en-US" sz="2200"/>
          </a:p>
        </p:txBody>
      </p:sp>
      <p:sp>
        <p:nvSpPr>
          <p:cNvPr id="3" name="Rectangle 180">
            <a:extLst>
              <a:ext uri="{FF2B5EF4-FFF2-40B4-BE49-F238E27FC236}">
                <a16:creationId xmlns:a16="http://schemas.microsoft.com/office/drawing/2014/main" id="{7F7F4CC7-00BB-41B9-8BC4-ECD049353C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671" y="-1004820"/>
            <a:ext cx="35321875" cy="4089539"/>
          </a:xfrm>
          <a:prstGeom prst="rect">
            <a:avLst/>
          </a:prstGeom>
          <a:noFill/>
          <a:ln>
            <a:noFill/>
          </a:ln>
        </p:spPr>
        <p:txBody>
          <a:bodyPr lIns="72347" tIns="36174" rIns="72347" bIns="36174" anchor="ctr">
            <a:spAutoFit/>
          </a:bodyPr>
          <a:lstStyle/>
          <a:p>
            <a:pPr algn="ctr" eaLnBrk="1" hangingPunct="1">
              <a:defRPr/>
            </a:pPr>
            <a:r>
              <a:rPr lang="en-US" sz="8700" b="1" dirty="0">
                <a:ln>
                  <a:solidFill>
                    <a:schemeClr val="bg1"/>
                  </a:solidFill>
                </a:ln>
                <a:solidFill>
                  <a:srgbClr val="005238"/>
                </a:solidFill>
                <a:latin typeface="Calibri"/>
                <a:ea typeface="ＭＳ Ｐゴシック" charset="0"/>
                <a:cs typeface="ＭＳ Ｐゴシック" charset="0"/>
              </a:rPr>
              <a:t>Title</a:t>
            </a:r>
          </a:p>
          <a:p>
            <a:pPr algn="ctr" eaLnBrk="1" hangingPunct="1">
              <a:defRPr/>
            </a:pPr>
            <a:r>
              <a:rPr lang="en-US" sz="8700" b="1" dirty="0">
                <a:ln>
                  <a:solidFill>
                    <a:schemeClr val="bg1"/>
                  </a:solidFill>
                </a:ln>
                <a:solidFill>
                  <a:srgbClr val="005238"/>
                </a:solidFill>
                <a:latin typeface="Calibri"/>
                <a:ea typeface="ＭＳ Ｐゴシック" charset="0"/>
                <a:cs typeface="ＭＳ Ｐゴシック" charset="0"/>
              </a:rPr>
              <a:t>Title</a:t>
            </a:r>
          </a:p>
          <a:p>
            <a:pPr algn="ctr" eaLnBrk="1" hangingPunct="1">
              <a:defRPr/>
            </a:pPr>
            <a:r>
              <a:rPr lang="en-US" sz="8700" b="1" dirty="0">
                <a:ln>
                  <a:solidFill>
                    <a:schemeClr val="bg1"/>
                  </a:solidFill>
                </a:ln>
                <a:solidFill>
                  <a:srgbClr val="005238"/>
                </a:solidFill>
                <a:latin typeface="Calibri"/>
                <a:ea typeface="ＭＳ Ｐゴシック" charset="0"/>
                <a:cs typeface="ＭＳ Ｐゴシック" charset="0"/>
              </a:rPr>
              <a:t>Title</a:t>
            </a:r>
          </a:p>
        </p:txBody>
      </p:sp>
      <p:pic>
        <p:nvPicPr>
          <p:cNvPr id="3084" name="Picture 3" descr="IWU-Logo-2018_Left_PMS-342-360.eps">
            <a:extLst>
              <a:ext uri="{FF2B5EF4-FFF2-40B4-BE49-F238E27FC236}">
                <a16:creationId xmlns:a16="http://schemas.microsoft.com/office/drawing/2014/main" id="{8D407251-5C48-4934-8FB0-690843C7C63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82963" y="26484263"/>
            <a:ext cx="6375400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Default Design 3">
    <a:dk1>
      <a:srgbClr val="000000"/>
    </a:dk1>
    <a:lt1>
      <a:srgbClr val="FFFFFF"/>
    </a:lt1>
    <a:dk2>
      <a:srgbClr val="000000"/>
    </a:dk2>
    <a:lt2>
      <a:srgbClr val="333333"/>
    </a:lt2>
    <a:accent1>
      <a:srgbClr val="DDDDDD"/>
    </a:accent1>
    <a:accent2>
      <a:srgbClr val="808080"/>
    </a:accent2>
    <a:accent3>
      <a:srgbClr val="FFFFFF"/>
    </a:accent3>
    <a:accent4>
      <a:srgbClr val="000000"/>
    </a:accent4>
    <a:accent5>
      <a:srgbClr val="EBEBEB"/>
    </a:accent5>
    <a:accent6>
      <a:srgbClr val="737373"/>
    </a:accent6>
    <a:hlink>
      <a:srgbClr val="4D4D4D"/>
    </a:hlink>
    <a:folHlink>
      <a:srgbClr val="EAEAEA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5611</TotalTime>
  <Words>47</Words>
  <Application>Microsoft Office PowerPoint</Application>
  <PresentationFormat>Custom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Helvetica</vt:lpstr>
      <vt:lpstr>MS PGothic</vt:lpstr>
      <vt:lpstr>Arial</vt:lpstr>
      <vt:lpstr>Times New Roman</vt:lpstr>
      <vt:lpstr>Calibri</vt:lpstr>
      <vt:lpstr>Default Design</vt:lpstr>
      <vt:lpstr>PowerPoint Presentation</vt:lpstr>
    </vt:vector>
  </TitlesOfParts>
  <Manager/>
  <Company/>
  <LinksUpToDate>false</LinksUpToDate>
  <SharedDoc>false</SharedDoc>
  <HyperlinkBase>http://colinpurrington.com/tips/academic/posterdesign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 template</dc:title>
  <dc:subject>conference poster</dc:subject>
  <dc:creator>Colin Purrington</dc:creator>
  <cp:keywords>poster, conference, session, meeting, symposium, research, presentation</cp:keywords>
  <dc:description>This template is free for you to use to create your poster.  Do not host this file on your own server, even in adapted form. If you need to post a template, please steal somebody else's or just make your own (it's easy).  Thanks!</dc:description>
  <cp:lastModifiedBy>Stephanie Davis-Kahl</cp:lastModifiedBy>
  <cp:revision>554</cp:revision>
  <cp:lastPrinted>2011-10-30T12:54:45Z</cp:lastPrinted>
  <dcterms:created xsi:type="dcterms:W3CDTF">2012-06-12T14:08:55Z</dcterms:created>
  <dcterms:modified xsi:type="dcterms:W3CDTF">2022-10-11T20:13:22Z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wner">
    <vt:lpwstr>Colin Purrington</vt:lpwstr>
  </property>
</Properties>
</file>