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7432000" cy="36576000"/>
  <p:notesSz cx="51206400" cy="32918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360363" indent="9683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722313" indent="1920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084263" indent="28733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446213" indent="3825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orient="horz" pos="20527" userDrawn="1">
          <p15:clr>
            <a:srgbClr val="A4A3A4"/>
          </p15:clr>
        </p15:guide>
        <p15:guide id="3" orient="horz" pos="5065" userDrawn="1">
          <p15:clr>
            <a:srgbClr val="A4A3A4"/>
          </p15:clr>
        </p15:guide>
        <p15:guide id="4" orient="horz" pos="3510" userDrawn="1">
          <p15:clr>
            <a:srgbClr val="A4A3A4"/>
          </p15:clr>
        </p15:guide>
        <p15:guide id="5" pos="494" userDrawn="1">
          <p15:clr>
            <a:srgbClr val="A4A3A4"/>
          </p15:clr>
        </p15:guide>
        <p15:guide id="6" pos="1406" userDrawn="1">
          <p15:clr>
            <a:srgbClr val="A4A3A4"/>
          </p15:clr>
        </p15:guide>
        <p15:guide id="7" pos="7874" userDrawn="1">
          <p15:clr>
            <a:srgbClr val="A4A3A4"/>
          </p15:clr>
        </p15:guide>
        <p15:guide id="8" pos="16522" userDrawn="1">
          <p15:clr>
            <a:srgbClr val="A4A3A4"/>
          </p15:clr>
        </p15:guide>
        <p15:guide id="9" pos="-5402" userDrawn="1">
          <p15:clr>
            <a:srgbClr val="A4A3A4"/>
          </p15:clr>
        </p15:guide>
        <p15:guide id="10" pos="8829" userDrawn="1">
          <p15:clr>
            <a:srgbClr val="A4A3A4"/>
          </p15:clr>
        </p15:guide>
        <p15:guide id="11" pos="15610" userDrawn="1">
          <p15:clr>
            <a:srgbClr val="A4A3A4"/>
          </p15:clr>
        </p15:guide>
        <p15:guide id="12" pos="224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FFFF66"/>
    <a:srgbClr val="FFFFE1"/>
    <a:srgbClr val="FFF3F3"/>
    <a:srgbClr val="800040"/>
    <a:srgbClr val="004080"/>
    <a:srgbClr val="FF6FC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3228" y="96"/>
      </p:cViewPr>
      <p:guideLst>
        <p:guide orient="horz" pos="2137"/>
        <p:guide orient="horz" pos="20527"/>
        <p:guide orient="horz" pos="5065"/>
        <p:guide orient="horz" pos="3510"/>
        <p:guide pos="494"/>
        <p:guide pos="1406"/>
        <p:guide pos="7874"/>
        <p:guide pos="16522"/>
        <p:guide pos="-5402"/>
        <p:guide pos="8829"/>
        <p:guide pos="15610"/>
        <p:guide pos="224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7DD442-DA96-4572-AEC1-B5F39AC128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2190075" cy="1646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4A0ECF-8474-4104-9C3E-E31A0A4B170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29006800" y="0"/>
            <a:ext cx="22186900" cy="1646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C540CED-AC4E-496F-8594-BC581FDF27CE}" type="datetime1">
              <a:rPr lang="en-US" altLang="en-US"/>
              <a:pPr>
                <a:defRPr/>
              </a:pPr>
              <a:t>10/11/2022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339C0D0-73E6-492F-B218-5C200EDB5E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974050" y="2468563"/>
            <a:ext cx="9258300" cy="1234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2F0FB88-2F1C-4DF4-8E22-2620C6252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21275" y="15636875"/>
            <a:ext cx="40963850" cy="14812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47FC0-3861-435E-A13A-18A88EEE6C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31267400"/>
            <a:ext cx="22190075" cy="1644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00EAA-C5FE-468F-810D-C8AFA15042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29006800" y="31267400"/>
            <a:ext cx="22186900" cy="1644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565F556-6D43-44A0-9CFF-3EFDC4F664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36036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72231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08426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44621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1808683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70420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32156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93893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2896A6A2-BBE7-40BB-B70A-94539F6987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974050" y="2468563"/>
            <a:ext cx="9258300" cy="12344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9C8B137D-F9C6-479B-9067-9CD8B0EF24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9600">
              <a:solidFill>
                <a:srgbClr val="FF0000"/>
              </a:solidFill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094F21C-4F02-43F8-A7DB-C4E77F8AD6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4E56B6C-E291-4523-B3A1-50A4F1F2F3EB}" type="slidenum">
              <a:rPr lang="en-US" altLang="en-US" sz="120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231" y="11362973"/>
            <a:ext cx="23317540" cy="78387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460" y="20725697"/>
            <a:ext cx="19203081" cy="9348611"/>
          </a:xfrm>
        </p:spPr>
        <p:txBody>
          <a:bodyPr/>
          <a:lstStyle>
            <a:lvl1pPr marL="0" indent="0" algn="ctr">
              <a:buNone/>
              <a:defRPr/>
            </a:lvl1pPr>
            <a:lvl2pPr marL="361737" indent="0" algn="ctr">
              <a:buNone/>
              <a:defRPr/>
            </a:lvl2pPr>
            <a:lvl3pPr marL="723473" indent="0" algn="ctr">
              <a:buNone/>
              <a:defRPr/>
            </a:lvl3pPr>
            <a:lvl4pPr marL="1085210" indent="0" algn="ctr">
              <a:buNone/>
              <a:defRPr/>
            </a:lvl4pPr>
            <a:lvl5pPr marL="1446947" indent="0" algn="ctr">
              <a:buNone/>
              <a:defRPr/>
            </a:lvl5pPr>
            <a:lvl6pPr marL="1808683" indent="0" algn="ctr">
              <a:buNone/>
              <a:defRPr/>
            </a:lvl6pPr>
            <a:lvl7pPr marL="2170420" indent="0" algn="ctr">
              <a:buNone/>
              <a:defRPr/>
            </a:lvl7pPr>
            <a:lvl8pPr marL="2532156" indent="0" algn="ctr">
              <a:buNone/>
              <a:defRPr/>
            </a:lvl8pPr>
            <a:lvl9pPr marL="289389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1D36F4-0AE4-4B49-88AD-0841858796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AA4329-3F04-4C54-9B5A-7115E13BC1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317339-8C5D-47F3-AF8E-E572EBE2DD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8A6BE-B688-4E7D-8F32-FD2DFF4C17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938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6D84F2-9DC1-4421-ACF2-BB71A377E5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BD14D6-90C0-4125-89BC-010118095F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7F9C97-D84A-4BA0-BE17-6388285E0F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3B51A0-F7E0-477B-847B-2B52E6C36A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469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45812" y="3250848"/>
            <a:ext cx="5828960" cy="29261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7230" y="3250848"/>
            <a:ext cx="17406938" cy="29261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7B4CF9-ADE8-4E8B-9F1C-8AB800EC1D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63E44F-6614-4E9C-8A0D-414BDE107F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2A137D-F0B8-4E33-8A0C-D6A2999B5F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18049-E0AF-450D-9268-9DBDE82356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84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7C54DD-0B0C-4202-B38F-E77123891D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A45A33-90FC-4604-81CA-05070DF1E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10BD94-968E-40C4-BE3C-F8ED3D0D1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680E6-423B-49BF-B746-7195CFFF25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11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23503822"/>
            <a:ext cx="23317540" cy="726369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15502821"/>
            <a:ext cx="23317540" cy="8001000"/>
          </a:xfrm>
        </p:spPr>
        <p:txBody>
          <a:bodyPr anchor="b"/>
          <a:lstStyle>
            <a:lvl1pPr marL="0" indent="0">
              <a:buNone/>
              <a:defRPr sz="1600"/>
            </a:lvl1pPr>
            <a:lvl2pPr marL="361737" indent="0">
              <a:buNone/>
              <a:defRPr sz="1400"/>
            </a:lvl2pPr>
            <a:lvl3pPr marL="723473" indent="0">
              <a:buNone/>
              <a:defRPr sz="1300"/>
            </a:lvl3pPr>
            <a:lvl4pPr marL="1085210" indent="0">
              <a:buNone/>
              <a:defRPr sz="1100"/>
            </a:lvl4pPr>
            <a:lvl5pPr marL="1446947" indent="0">
              <a:buNone/>
              <a:defRPr sz="1100"/>
            </a:lvl5pPr>
            <a:lvl6pPr marL="1808683" indent="0">
              <a:buNone/>
              <a:defRPr sz="1100"/>
            </a:lvl6pPr>
            <a:lvl7pPr marL="2170420" indent="0">
              <a:buNone/>
              <a:defRPr sz="1100"/>
            </a:lvl7pPr>
            <a:lvl8pPr marL="2532156" indent="0">
              <a:buNone/>
              <a:defRPr sz="1100"/>
            </a:lvl8pPr>
            <a:lvl9pPr marL="2893893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60F100-6DB5-496B-B78C-505A703508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DA7FA9-57FE-42AA-B214-47E1AE5982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53854F-A464-491C-9A43-03D9BC971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59381-E31F-409E-B907-BAFA7324F0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10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231" y="10567460"/>
            <a:ext cx="11617948" cy="2194454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56822" y="10567460"/>
            <a:ext cx="11617949" cy="2194454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24F907-1EAF-4B1F-A84D-8DE058ABF9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652E49-BCC1-4735-A05B-B776D8751D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478EC3-A50C-4656-91C8-351862811B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27CAC9-C5E1-49A1-ACDE-583BD9C98D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88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771" y="1464028"/>
            <a:ext cx="2468846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770" y="8187974"/>
            <a:ext cx="12120563" cy="341136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737" indent="0">
              <a:buNone/>
              <a:defRPr sz="1600" b="1"/>
            </a:lvl2pPr>
            <a:lvl3pPr marL="723473" indent="0">
              <a:buNone/>
              <a:defRPr sz="1400" b="1"/>
            </a:lvl3pPr>
            <a:lvl4pPr marL="1085210" indent="0">
              <a:buNone/>
              <a:defRPr sz="1300" b="1"/>
            </a:lvl4pPr>
            <a:lvl5pPr marL="1446947" indent="0">
              <a:buNone/>
              <a:defRPr sz="1300" b="1"/>
            </a:lvl5pPr>
            <a:lvl6pPr marL="1808683" indent="0">
              <a:buNone/>
              <a:defRPr sz="1300" b="1"/>
            </a:lvl6pPr>
            <a:lvl7pPr marL="2170420" indent="0">
              <a:buNone/>
              <a:defRPr sz="1300" b="1"/>
            </a:lvl7pPr>
            <a:lvl8pPr marL="2532156" indent="0">
              <a:buNone/>
              <a:defRPr sz="1300" b="1"/>
            </a:lvl8pPr>
            <a:lvl9pPr marL="28938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770" y="11599335"/>
            <a:ext cx="12120563" cy="210731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415" y="8187974"/>
            <a:ext cx="12124815" cy="341136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737" indent="0">
              <a:buNone/>
              <a:defRPr sz="1600" b="1"/>
            </a:lvl2pPr>
            <a:lvl3pPr marL="723473" indent="0">
              <a:buNone/>
              <a:defRPr sz="1400" b="1"/>
            </a:lvl3pPr>
            <a:lvl4pPr marL="1085210" indent="0">
              <a:buNone/>
              <a:defRPr sz="1300" b="1"/>
            </a:lvl4pPr>
            <a:lvl5pPr marL="1446947" indent="0">
              <a:buNone/>
              <a:defRPr sz="1300" b="1"/>
            </a:lvl5pPr>
            <a:lvl6pPr marL="1808683" indent="0">
              <a:buNone/>
              <a:defRPr sz="1300" b="1"/>
            </a:lvl6pPr>
            <a:lvl7pPr marL="2170420" indent="0">
              <a:buNone/>
              <a:defRPr sz="1300" b="1"/>
            </a:lvl7pPr>
            <a:lvl8pPr marL="2532156" indent="0">
              <a:buNone/>
              <a:defRPr sz="1300" b="1"/>
            </a:lvl8pPr>
            <a:lvl9pPr marL="28938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415" y="11599335"/>
            <a:ext cx="12124815" cy="210731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6025B63-8244-4F8D-8F30-8FAF394537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CFF740F-6B4A-41C9-8A1B-8FC9770097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050F67D-7443-451F-9FC6-708F414037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4835C-9565-4889-81E3-F2C77BBFC6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40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A3E556-AF91-43D3-8587-40A20EB4AD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D95C66-FFDF-4CA3-BD14-F66B7A7F0F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D998546-FBC1-4B96-A783-684067236A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FE0021-4DED-4995-A63B-D49A46DC93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77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1BFE8D3-F063-4D68-BE86-8567CD9391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157A329-7365-4C26-AA2B-45EE38E753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201431-FC97-4643-8002-C0D5D13D57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4BFA7F-569D-4A16-9142-589C3AA4F6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027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770" y="1456974"/>
            <a:ext cx="9024938" cy="6196541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4980" y="1456976"/>
            <a:ext cx="15335250" cy="31215541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770" y="7653515"/>
            <a:ext cx="9024938" cy="25019000"/>
          </a:xfrm>
        </p:spPr>
        <p:txBody>
          <a:bodyPr/>
          <a:lstStyle>
            <a:lvl1pPr marL="0" indent="0">
              <a:buNone/>
              <a:defRPr sz="1100"/>
            </a:lvl1pPr>
            <a:lvl2pPr marL="361737" indent="0">
              <a:buNone/>
              <a:defRPr sz="900"/>
            </a:lvl2pPr>
            <a:lvl3pPr marL="723473" indent="0">
              <a:buNone/>
              <a:defRPr sz="800"/>
            </a:lvl3pPr>
            <a:lvl4pPr marL="1085210" indent="0">
              <a:buNone/>
              <a:defRPr sz="700"/>
            </a:lvl4pPr>
            <a:lvl5pPr marL="1446947" indent="0">
              <a:buNone/>
              <a:defRPr sz="700"/>
            </a:lvl5pPr>
            <a:lvl6pPr marL="1808683" indent="0">
              <a:buNone/>
              <a:defRPr sz="700"/>
            </a:lvl6pPr>
            <a:lvl7pPr marL="2170420" indent="0">
              <a:buNone/>
              <a:defRPr sz="700"/>
            </a:lvl7pPr>
            <a:lvl8pPr marL="2532156" indent="0">
              <a:buNone/>
              <a:defRPr sz="700"/>
            </a:lvl8pPr>
            <a:lvl9pPr marL="28938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5091BC-0277-47C9-91D2-DCEF386592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745D17-1B3D-46AF-B9B9-CA75C8387C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88489D-9FF1-4887-887A-E6BE0AB7BA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5D708-04DF-4D47-943C-39F12AA59B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211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524" y="25602849"/>
            <a:ext cx="16459540" cy="302330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524" y="3268489"/>
            <a:ext cx="16459540" cy="21944540"/>
          </a:xfrm>
        </p:spPr>
        <p:txBody>
          <a:bodyPr/>
          <a:lstStyle>
            <a:lvl1pPr marL="0" indent="0">
              <a:buNone/>
              <a:defRPr sz="2500"/>
            </a:lvl1pPr>
            <a:lvl2pPr marL="361737" indent="0">
              <a:buNone/>
              <a:defRPr sz="2200"/>
            </a:lvl2pPr>
            <a:lvl3pPr marL="723473" indent="0">
              <a:buNone/>
              <a:defRPr sz="1900"/>
            </a:lvl3pPr>
            <a:lvl4pPr marL="1085210" indent="0">
              <a:buNone/>
              <a:defRPr sz="1600"/>
            </a:lvl4pPr>
            <a:lvl5pPr marL="1446947" indent="0">
              <a:buNone/>
              <a:defRPr sz="1600"/>
            </a:lvl5pPr>
            <a:lvl6pPr marL="1808683" indent="0">
              <a:buNone/>
              <a:defRPr sz="1600"/>
            </a:lvl6pPr>
            <a:lvl7pPr marL="2170420" indent="0">
              <a:buNone/>
              <a:defRPr sz="1600"/>
            </a:lvl7pPr>
            <a:lvl8pPr marL="2532156" indent="0">
              <a:buNone/>
              <a:defRPr sz="1600"/>
            </a:lvl8pPr>
            <a:lvl9pPr marL="2893893" indent="0">
              <a:buNone/>
              <a:defRPr sz="1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524" y="28626155"/>
            <a:ext cx="16459540" cy="4291540"/>
          </a:xfrm>
        </p:spPr>
        <p:txBody>
          <a:bodyPr/>
          <a:lstStyle>
            <a:lvl1pPr marL="0" indent="0">
              <a:buNone/>
              <a:defRPr sz="1100"/>
            </a:lvl1pPr>
            <a:lvl2pPr marL="361737" indent="0">
              <a:buNone/>
              <a:defRPr sz="900"/>
            </a:lvl2pPr>
            <a:lvl3pPr marL="723473" indent="0">
              <a:buNone/>
              <a:defRPr sz="800"/>
            </a:lvl3pPr>
            <a:lvl4pPr marL="1085210" indent="0">
              <a:buNone/>
              <a:defRPr sz="700"/>
            </a:lvl4pPr>
            <a:lvl5pPr marL="1446947" indent="0">
              <a:buNone/>
              <a:defRPr sz="700"/>
            </a:lvl5pPr>
            <a:lvl6pPr marL="1808683" indent="0">
              <a:buNone/>
              <a:defRPr sz="700"/>
            </a:lvl6pPr>
            <a:lvl7pPr marL="2170420" indent="0">
              <a:buNone/>
              <a:defRPr sz="700"/>
            </a:lvl7pPr>
            <a:lvl8pPr marL="2532156" indent="0">
              <a:buNone/>
              <a:defRPr sz="700"/>
            </a:lvl8pPr>
            <a:lvl9pPr marL="28938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001775-A87C-420D-AB04-A35045622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3A9275-5865-49ED-89A1-D14228CA9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12E662-5415-4F6F-8404-89B476FC68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6656E-0FCD-4CF7-A8C9-28687FB756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32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3EDE908-8C69-45BC-B112-B1A58EEEAF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56805" y="3251200"/>
            <a:ext cx="23318391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2459" tIns="161230" rIns="322459" bIns="1612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E3B1294-1B03-4AF5-B55C-3933CDE42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56805" y="10567988"/>
            <a:ext cx="23318391" cy="2194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F0A3F4A-2A49-4DE1-8E5A-6E7D3598E5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6805" y="33324800"/>
            <a:ext cx="571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9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C5258A1-F61D-4C5B-9348-9E4BF51DA9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3196" y="33324800"/>
            <a:ext cx="868560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9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29F419C-BDB4-4184-A8CA-99393C5C65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60195" y="33324800"/>
            <a:ext cx="571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900">
                <a:latin typeface="Times New Roman" panose="02020603050405020304" pitchFamily="18" charset="0"/>
              </a:defRPr>
            </a:lvl1pPr>
          </a:lstStyle>
          <a:p>
            <a:fld id="{3ABD8B9E-6B48-4446-986E-956E0DCB212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361737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6pPr>
      <a:lvl7pPr marL="723473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7pPr>
      <a:lvl8pPr marL="1085210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8pPr>
      <a:lvl9pPr marL="1446947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9pPr>
    </p:titleStyle>
    <p:bodyStyle>
      <a:lvl1pPr marL="1208088" indent="-1208088" algn="l" defTabSz="3224213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2619375" indent="-1006475" algn="l" defTabSz="3224213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4029075" indent="-804863" algn="l" defTabSz="3224213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5641975" indent="-804863" algn="l" defTabSz="3224213" rtl="0" eaLnBrk="0" fontAlgn="base" hangingPunct="0">
        <a:spcBef>
          <a:spcPct val="20000"/>
        </a:spcBef>
        <a:spcAft>
          <a:spcPct val="0"/>
        </a:spcAft>
        <a:buChar char="–"/>
        <a:defRPr sz="7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7253288" indent="-804863" algn="l" defTabSz="3224213" rtl="0" eaLnBrk="0" fontAlgn="base" hangingPunct="0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7616566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6pPr>
      <a:lvl7pPr marL="7978303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7pPr>
      <a:lvl8pPr marL="8340039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8pPr>
      <a:lvl9pPr marL="8701776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1737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2347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8521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6947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0868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7042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32156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9389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7BC321B3-D260-4806-B9CA-017C98778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14400" y="0"/>
            <a:ext cx="29260800" cy="36576000"/>
          </a:xfrm>
          <a:prstGeom prst="rect">
            <a:avLst/>
          </a:prstGeom>
          <a:solidFill>
            <a:srgbClr val="191919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72347" tIns="36174" rIns="72347" bIns="36174"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075" name="Text Box 7">
            <a:extLst>
              <a:ext uri="{FF2B5EF4-FFF2-40B4-BE49-F238E27FC236}">
                <a16:creationId xmlns:a16="http://schemas.microsoft.com/office/drawing/2014/main" id="{1C21FABD-0305-44E7-9F71-51F13E1B3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7888288"/>
            <a:ext cx="6007100" cy="1368425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39528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9528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9528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>
                <a:latin typeface="Calibri" panose="020F0502020204030204" pitchFamily="34" charset="0"/>
              </a:rPr>
              <a:t>Introduction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191919"/>
                </a:solidFill>
              </a:rPr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.</a:t>
            </a:r>
            <a:endParaRPr lang="en-US" altLang="ja-JP" sz="2200"/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		</a:t>
            </a:r>
            <a:endParaRPr lang="en-US" altLang="en-US" sz="2200" i="1">
              <a:solidFill>
                <a:schemeClr val="accent2"/>
              </a:solidFill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076" name="Text Box 11">
            <a:extLst>
              <a:ext uri="{FF2B5EF4-FFF2-40B4-BE49-F238E27FC236}">
                <a16:creationId xmlns:a16="http://schemas.microsoft.com/office/drawing/2014/main" id="{2D2F9A00-A6FC-4F26-9038-310633F37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22774275"/>
            <a:ext cx="6007100" cy="1272698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40163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0163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0163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latin typeface="Calibri" panose="020F0502020204030204" pitchFamily="34" charset="0"/>
              </a:rPr>
              <a:t>Materials and methods</a:t>
            </a:r>
            <a:r>
              <a:rPr lang="en-US" altLang="en-US" sz="1900"/>
              <a:t>	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191919"/>
                </a:solidFill>
              </a:rPr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077" name="Text Box 16">
            <a:extLst>
              <a:ext uri="{FF2B5EF4-FFF2-40B4-BE49-F238E27FC236}">
                <a16:creationId xmlns:a16="http://schemas.microsoft.com/office/drawing/2014/main" id="{784D380A-94C5-4E2F-893B-9F0A2B666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8038" y="24029988"/>
            <a:ext cx="6007100" cy="522605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latin typeface="Calibri" panose="020F0502020204030204" pitchFamily="34" charset="0"/>
              </a:rPr>
              <a:t>Acknowledgments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191919"/>
                </a:solidFill>
              </a:rPr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. </a:t>
            </a:r>
          </a:p>
        </p:txBody>
      </p:sp>
      <p:sp>
        <p:nvSpPr>
          <p:cNvPr id="3078" name="Text Box 12">
            <a:extLst>
              <a:ext uri="{FF2B5EF4-FFF2-40B4-BE49-F238E27FC236}">
                <a16:creationId xmlns:a16="http://schemas.microsoft.com/office/drawing/2014/main" id="{E2DA96B3-95D3-45C6-82C8-36BE9552A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1688" y="7888289"/>
            <a:ext cx="6007100" cy="276066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39528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9528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9528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800" b="1">
                <a:latin typeface="Calibri" panose="020F0502020204030204" pitchFamily="34" charset="0"/>
              </a:rPr>
              <a:t>Results</a:t>
            </a:r>
            <a:endParaRPr lang="en-US" altLang="en-US" sz="2200" b="1">
              <a:latin typeface="Calibri" panose="020F0502020204030204" pitchFamily="3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191919"/>
                </a:solidFill>
              </a:rPr>
              <a:t>Your text here</a:t>
            </a:r>
          </a:p>
        </p:txBody>
      </p:sp>
      <p:sp>
        <p:nvSpPr>
          <p:cNvPr id="3079" name="Text Box 13">
            <a:extLst>
              <a:ext uri="{FF2B5EF4-FFF2-40B4-BE49-F238E27FC236}">
                <a16:creationId xmlns:a16="http://schemas.microsoft.com/office/drawing/2014/main" id="{811C1DDE-BCB5-433B-A9DE-EA073459E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8038" y="7888288"/>
            <a:ext cx="6007100" cy="85217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501650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1650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1650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latin typeface="Calibri" panose="020F0502020204030204" pitchFamily="34" charset="0"/>
              </a:rPr>
              <a:t>Conclusions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chemeClr val="bg2"/>
                </a:solidFill>
              </a:rPr>
              <a:t>Your text here</a:t>
            </a:r>
          </a:p>
        </p:txBody>
      </p:sp>
      <p:sp>
        <p:nvSpPr>
          <p:cNvPr id="3080" name="Text Box 14">
            <a:extLst>
              <a:ext uri="{FF2B5EF4-FFF2-40B4-BE49-F238E27FC236}">
                <a16:creationId xmlns:a16="http://schemas.microsoft.com/office/drawing/2014/main" id="{5A717334-D1CC-4C7F-9ACA-E35590867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1" y="4968876"/>
            <a:ext cx="27257375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7042" tIns="217042" rIns="217042" bIns="217042" anchor="ctr">
            <a:spAutoFit/>
          </a:bodyPr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475"/>
              </a:spcAft>
              <a:buNone/>
            </a:pPr>
            <a:r>
              <a:rPr lang="en-US" altLang="en-US" sz="4700" b="1">
                <a:solidFill>
                  <a:srgbClr val="191919"/>
                </a:solidFill>
                <a:latin typeface="Calibri" panose="020F0502020204030204" pitchFamily="34" charset="0"/>
              </a:rPr>
              <a:t>Author/s</a:t>
            </a:r>
            <a:br>
              <a:rPr lang="en-US" altLang="en-US" sz="4700" b="1">
                <a:solidFill>
                  <a:srgbClr val="191919"/>
                </a:solidFill>
                <a:latin typeface="Calibri" panose="020F0502020204030204" pitchFamily="34" charset="0"/>
              </a:rPr>
            </a:br>
            <a:r>
              <a:rPr lang="en-US" altLang="en-US" sz="4700">
                <a:solidFill>
                  <a:srgbClr val="191919"/>
                </a:solidFill>
                <a:latin typeface="Calibri" panose="020F0502020204030204" pitchFamily="34" charset="0"/>
              </a:rPr>
              <a:t>Address(es)</a:t>
            </a:r>
          </a:p>
        </p:txBody>
      </p:sp>
      <p:sp>
        <p:nvSpPr>
          <p:cNvPr id="3081" name="Text Box 15">
            <a:extLst>
              <a:ext uri="{FF2B5EF4-FFF2-40B4-BE49-F238E27FC236}">
                <a16:creationId xmlns:a16="http://schemas.microsoft.com/office/drawing/2014/main" id="{3DE29267-3EC5-4755-BEB8-112B78DD6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9626" y="17387889"/>
            <a:ext cx="6005513" cy="56102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 marL="395288" indent="-395288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latin typeface="Calibri" panose="020F0502020204030204" pitchFamily="34" charset="0"/>
              </a:rPr>
              <a:t>Literature cited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191919"/>
                </a:solidFill>
              </a:rPr>
              <a:t>Your text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200"/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082" name="Text Box 70">
            <a:extLst>
              <a:ext uri="{FF2B5EF4-FFF2-40B4-BE49-F238E27FC236}">
                <a16:creationId xmlns:a16="http://schemas.microsoft.com/office/drawing/2014/main" id="{F5EA0CF7-CB57-4F8A-9DD0-D089784B2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8038" y="30281564"/>
            <a:ext cx="6007100" cy="370363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latin typeface="Calibri" panose="020F0502020204030204" pitchFamily="34" charset="0"/>
              </a:rPr>
              <a:t>Further information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191919"/>
                </a:solidFill>
              </a:rPr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2" name="Rectangle 180">
            <a:extLst>
              <a:ext uri="{FF2B5EF4-FFF2-40B4-BE49-F238E27FC236}">
                <a16:creationId xmlns:a16="http://schemas.microsoft.com/office/drawing/2014/main" id="{9615877D-3BF2-47E9-B337-2E3338FA4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1864" y="398168"/>
            <a:ext cx="28257500" cy="4089539"/>
          </a:xfrm>
          <a:prstGeom prst="rect">
            <a:avLst/>
          </a:prstGeom>
          <a:noFill/>
          <a:ln>
            <a:noFill/>
          </a:ln>
        </p:spPr>
        <p:txBody>
          <a:bodyPr lIns="72347" tIns="36174" rIns="72347" bIns="36174" anchor="ctr">
            <a:spAutoFit/>
          </a:bodyPr>
          <a:lstStyle/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 </a:t>
            </a:r>
          </a:p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 </a:t>
            </a:r>
          </a:p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</a:t>
            </a:r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8C1B2FAF-6DFB-4635-9CD7-C12E02AE0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84313" y="7888289"/>
            <a:ext cx="6007100" cy="276066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40163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0163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0163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191919"/>
                </a:solidFill>
              </a:rPr>
              <a:t>Your text here</a:t>
            </a:r>
          </a:p>
        </p:txBody>
      </p:sp>
      <p:sp>
        <p:nvSpPr>
          <p:cNvPr id="3085" name="TextBox 16">
            <a:extLst>
              <a:ext uri="{FF2B5EF4-FFF2-40B4-BE49-F238E27FC236}">
                <a16:creationId xmlns:a16="http://schemas.microsoft.com/office/drawing/2014/main" id="{67E184E7-1988-4F19-BDB2-5CB2C4359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8400" y="4876800"/>
            <a:ext cx="1841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500">
              <a:latin typeface="Helvetica" panose="020B0604020202020204" pitchFamily="34" charset="0"/>
            </a:endParaRPr>
          </a:p>
        </p:txBody>
      </p:sp>
      <p:pic>
        <p:nvPicPr>
          <p:cNvPr id="3086" name="Picture 2" descr="IWU-Logo-2018_Left_PMS-342-360.eps">
            <a:extLst>
              <a:ext uri="{FF2B5EF4-FFF2-40B4-BE49-F238E27FC236}">
                <a16:creationId xmlns:a16="http://schemas.microsoft.com/office/drawing/2014/main" id="{DBCB2E99-8FAC-4E48-BC7E-3E4AE524D0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9463" y="34748788"/>
            <a:ext cx="49149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IWU Green 2">
      <a:dk1>
        <a:srgbClr val="005238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5626</TotalTime>
  <Words>52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Helvetica</vt:lpstr>
      <vt:lpstr>MS PGothic</vt:lpstr>
      <vt:lpstr>Arial</vt:lpstr>
      <vt:lpstr>Times New Roman</vt:lpstr>
      <vt:lpstr>Calibri</vt:lpstr>
      <vt:lpstr>Default Design</vt:lpstr>
      <vt:lpstr>PowerPoint Presentation</vt:lpstr>
    </vt:vector>
  </TitlesOfParts>
  <Manager/>
  <Company/>
  <LinksUpToDate>false</LinksUpToDate>
  <SharedDoc>false</SharedDoc>
  <HyperlinkBase>http://colinpurrington.com/tips/academic/posterdesign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subject>conference poster</dc:subject>
  <dc:creator>Colin Purrington</dc:creator>
  <cp:keywords>poster, conference, session, meeting, symposium, research, presentation</cp:keywords>
  <dc:description>This template is free for you to use to create your poster.  Do not host this file on your own server, even in adapted form. If you need to post a template, please steal somebody else's or just make your own (it's easy).  Thanks!</dc:description>
  <cp:lastModifiedBy>Stephanie Davis-Kahl</cp:lastModifiedBy>
  <cp:revision>536</cp:revision>
  <cp:lastPrinted>2011-10-30T12:54:45Z</cp:lastPrinted>
  <dcterms:created xsi:type="dcterms:W3CDTF">2014-03-11T18:37:21Z</dcterms:created>
  <dcterms:modified xsi:type="dcterms:W3CDTF">2022-10-11T20:21:55Z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