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63" r:id="rId4"/>
    <p:sldId id="275" r:id="rId5"/>
    <p:sldId id="278" r:id="rId6"/>
    <p:sldId id="277" r:id="rId7"/>
    <p:sldId id="283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5F1F-13B2-43D0-84CA-1ABC94248CDD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DACA-50E3-4775-B2D8-C30E4DCFE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apo@lists.iwu.edu, link for </a:t>
            </a:r>
            <a:r>
              <a:rPr lang="en-US" dirty="0" err="1" smtClean="0"/>
              <a:t>apo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DACA-50E3-4775-B2D8-C30E4DCFEF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2083C5-0045-43ED-87CD-7AA40D064CE5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SPRIng</a:t>
            </a:r>
            <a:r>
              <a:rPr lang="en-US" sz="3200" dirty="0" smtClean="0">
                <a:solidFill>
                  <a:schemeClr val="accent1"/>
                </a:solidFill>
              </a:rPr>
              <a:t> Semester 2012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cap="rnd" cmpd="thickThin">
                  <a:solidFill>
                    <a:schemeClr val="bg2">
                      <a:alpha val="57000"/>
                    </a:schemeClr>
                  </a:solidFill>
                </a:ln>
                <a:solidFill>
                  <a:schemeClr val="tx1"/>
                </a:solidFill>
                <a:latin typeface="Futura"/>
              </a:rPr>
              <a:t>ALPHA PHI OMEGA</a:t>
            </a:r>
            <a:endParaRPr lang="en-US" sz="5400" b="1" dirty="0">
              <a:ln cap="rnd" cmpd="thickThin">
                <a:solidFill>
                  <a:schemeClr val="bg2">
                    <a:alpha val="57000"/>
                  </a:schemeClr>
                </a:solidFill>
              </a:ln>
              <a:solidFill>
                <a:schemeClr val="tx1"/>
              </a:solidFill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News or Announcements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rriecanuck.files.wordpress.com/2010/02/toast-mat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9077"/>
            <a:ext cx="3124200" cy="30789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2" name="Picture 8" descr="http://ego-maniac.com/wp-content/uploads/2012/01/IF-GUNS-DONT-KILL-PEOPLE-PEOPLE-KILL-PEOPLE-DOES-THAT-MEAN-THAT-TOASTERS-DONT-TOAST-TOAST-BUT-TOAST-TOAST-TOAST-Philosorap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0"/>
            <a:ext cx="2286000" cy="2286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4" name="Picture 10" descr="http://l.yimg.com/g/images/space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://l.yimg.com/g/images/space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8" name="Picture 14" descr="http://crackfunny.com/wp-content/uploads/2011/12/to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676400"/>
            <a:ext cx="3733800" cy="22402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solidFill>
                  <a:schemeClr val="accent1"/>
                </a:solidFill>
              </a:rPr>
              <a:t>TOAST SONG</a:t>
            </a:r>
            <a:r>
              <a:rPr lang="en-US" sz="5400" b="1" spc="300" dirty="0" smtClean="0">
                <a:solidFill>
                  <a:schemeClr val="accent1"/>
                </a:solidFill>
              </a:rPr>
              <a:t>!!</a:t>
            </a:r>
            <a:endParaRPr lang="en-US" sz="5400" b="1" spc="300" dirty="0">
              <a:solidFill>
                <a:schemeClr val="accent1"/>
              </a:solidFill>
            </a:endParaRPr>
          </a:p>
        </p:txBody>
      </p:sp>
      <p:pic>
        <p:nvPicPr>
          <p:cNvPr id="1040" name="Picture 16" descr="http://www.funny2k.com/sites/default/files/styles/large/public/Pictures/Toast-Man.jpg"/>
          <p:cNvPicPr>
            <a:picLocks noChangeAspect="1" noChangeArrowheads="1"/>
          </p:cNvPicPr>
          <p:nvPr/>
        </p:nvPicPr>
        <p:blipFill>
          <a:blip r:embed="rId6" cstate="print"/>
          <a:srcRect t="8510"/>
          <a:stretch>
            <a:fillRect/>
          </a:stretch>
        </p:blipFill>
        <p:spPr bwMode="auto">
          <a:xfrm>
            <a:off x="3124200" y="1424366"/>
            <a:ext cx="2285999" cy="3147633"/>
          </a:xfrm>
          <a:prstGeom prst="rect">
            <a:avLst/>
          </a:prstGeom>
          <a:noFill/>
        </p:spPr>
      </p:pic>
      <p:pic>
        <p:nvPicPr>
          <p:cNvPr id="2" name="Picture 4" descr="http://fbcoverlover.com/covers/funny-toast-fb-Facebook-Profile-Timeline-Cover.jpg"/>
          <p:cNvPicPr>
            <a:picLocks noChangeAspect="1" noChangeArrowheads="1"/>
          </p:cNvPicPr>
          <p:nvPr/>
        </p:nvPicPr>
        <p:blipFill>
          <a:blip r:embed="rId7" cstate="print"/>
          <a:srcRect l="32078" t="9629" r="29098" b="10004"/>
          <a:stretch>
            <a:fillRect/>
          </a:stretch>
        </p:blipFill>
        <p:spPr bwMode="auto">
          <a:xfrm>
            <a:off x="5410200" y="3886200"/>
            <a:ext cx="3886200" cy="2971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42" name="Picture 18" descr="http://farm1.staticflickr.com/1/27244_3030d3b03a.jpg"/>
          <p:cNvPicPr>
            <a:picLocks noChangeAspect="1" noChangeArrowheads="1"/>
          </p:cNvPicPr>
          <p:nvPr/>
        </p:nvPicPr>
        <p:blipFill>
          <a:blip r:embed="rId8" cstate="print"/>
          <a:srcRect l="19200" t="6400" r="8800" b="14667"/>
          <a:stretch>
            <a:fillRect/>
          </a:stretch>
        </p:blipFill>
        <p:spPr bwMode="auto">
          <a:xfrm>
            <a:off x="0" y="1183640"/>
            <a:ext cx="3124200" cy="256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Community: Michelle Moon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apo.oe.community@gmail.com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0482" name="AutoShape 2" descr="https://mail-attachment.googleusercontent.com/attachment/u/1/?ui=2&amp;ik=185a043910&amp;view=att&amp;th=136c1d83147d5f82&amp;attid=0.1&amp;disp=inline&amp;realattid=f_h15d438k0&amp;safe=1&amp;zw&amp;saduie=AG9B_P9J1iKuYEowZJO96u8DIJxn&amp;sadet=1334699395389&amp;sads=JCgU6ftd-uwA3svy3wQjND4HRHg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4" name="AutoShape 4" descr="https://mail-attachment.googleusercontent.com/attachment/u/1/?ui=2&amp;ik=185a043910&amp;view=att&amp;th=136c1d83147d5f82&amp;attid=0.1&amp;disp=inline&amp;realattid=f_h15d438k0&amp;safe=1&amp;zw&amp;saduie=AG9B_P9J1iKuYEowZJO96u8DIJxn&amp;sadet=1334699395389&amp;sads=JCgU6ftd-uwA3svy3wQjND4HRHg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6" name="AutoShape 6" descr="https://mail-attachment.googleusercontent.com/attachment/u/1/?ui=2&amp;ik=185a043910&amp;view=att&amp;th=136c1d83147d5f82&amp;attid=0.1&amp;disp=inline&amp;realattid=f_h15d438k0&amp;safe=1&amp;zw&amp;saduie=AG9B_P9J1iKuYEowZJO96u8DIJxn&amp;sadet=1334699395389&amp;sads=JCgU6ftd-uwA3svy3wQjND4HRHg&amp;sadssc=1"/>
          <p:cNvSpPr>
            <a:spLocks noGrp="1" noChangeAspect="1" noChangeArrowheads="1"/>
          </p:cNvSpPr>
          <p:nvPr>
            <p:ph sz="quarter" idx="1"/>
          </p:nvPr>
        </p:nvSpPr>
        <p:spPr bwMode="auto">
          <a:xfrm>
            <a:off x="301625" y="1527175"/>
            <a:ext cx="8504238" cy="5026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Membership: Katherine Henning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apo.oe.membership@gmail.com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1600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Your hours should be in by tomorrow! Many of you are still on bad standing!!!</a:t>
            </a:r>
          </a:p>
          <a:p>
            <a:r>
              <a:rPr lang="en-US" sz="2000" dirty="0" smtClean="0"/>
              <a:t>-If you are on bad standing, you don't get a sequin. If you want your sequin, email me hours and then come and find me before Sunday.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686800" cy="701730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dirty="0" smtClean="0"/>
              <a:t>-Birthdays:</a:t>
            </a:r>
          </a:p>
          <a:p>
            <a:endParaRPr lang="en-US" dirty="0" smtClean="0"/>
          </a:p>
          <a:p>
            <a:r>
              <a:rPr lang="en-US" dirty="0" smtClean="0"/>
              <a:t>Megan Dyer: April 18</a:t>
            </a:r>
            <a:r>
              <a:rPr lang="en-US" baseline="30000" dirty="0" smtClean="0"/>
              <a:t>th	</a:t>
            </a:r>
            <a:endParaRPr lang="en-US" dirty="0" smtClean="0"/>
          </a:p>
          <a:p>
            <a:r>
              <a:rPr lang="en-US" dirty="0" smtClean="0"/>
              <a:t>Emma Craig: April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err="1" smtClean="0"/>
              <a:t>Maddie</a:t>
            </a:r>
            <a:r>
              <a:rPr lang="en-US" dirty="0" smtClean="0"/>
              <a:t> Cross: April 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Vicki Simmons: May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Mike Goldstein: May 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Alyssa Shannon: May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Lindsay Bow: May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Kristy </a:t>
            </a:r>
            <a:r>
              <a:rPr lang="en-US" dirty="0" err="1" smtClean="0"/>
              <a:t>Lazicki</a:t>
            </a:r>
            <a:r>
              <a:rPr lang="en-US" dirty="0" smtClean="0"/>
              <a:t>: June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Onyinye</a:t>
            </a:r>
            <a:r>
              <a:rPr lang="en-US" dirty="0" smtClean="0"/>
              <a:t> </a:t>
            </a:r>
            <a:r>
              <a:rPr lang="en-US" dirty="0" err="1" smtClean="0"/>
              <a:t>Udenze</a:t>
            </a:r>
            <a:r>
              <a:rPr lang="en-US" dirty="0" smtClean="0"/>
              <a:t>: June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Sam Krueger: June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Anne Fritsch: June 22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Sarah Bergman: June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err="1" smtClean="0"/>
              <a:t>Rebeca</a:t>
            </a:r>
            <a:r>
              <a:rPr lang="en-US" dirty="0" smtClean="0"/>
              <a:t> Cruz: July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Gesensway</a:t>
            </a:r>
            <a:r>
              <a:rPr lang="en-US" dirty="0" smtClean="0"/>
              <a:t>: July 12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Hayley </a:t>
            </a:r>
            <a:r>
              <a:rPr lang="en-US" dirty="0" err="1" smtClean="0"/>
              <a:t>Harroun</a:t>
            </a:r>
            <a:r>
              <a:rPr lang="en-US" dirty="0" smtClean="0"/>
              <a:t>: July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Kim </a:t>
            </a:r>
            <a:r>
              <a:rPr lang="en-US" dirty="0" err="1" smtClean="0"/>
              <a:t>Cheffer</a:t>
            </a:r>
            <a:r>
              <a:rPr lang="en-US" dirty="0" smtClean="0"/>
              <a:t>: July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err="1" smtClean="0"/>
              <a:t>Carly</a:t>
            </a:r>
            <a:r>
              <a:rPr lang="en-US" dirty="0" smtClean="0"/>
              <a:t> Wilson: July 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err="1" smtClean="0"/>
              <a:t>Izzy</a:t>
            </a:r>
            <a:r>
              <a:rPr lang="en-US" dirty="0" smtClean="0"/>
              <a:t> Moon: August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Kelsey </a:t>
            </a:r>
            <a:r>
              <a:rPr lang="en-US" dirty="0" err="1" smtClean="0"/>
              <a:t>Koterla</a:t>
            </a:r>
            <a:r>
              <a:rPr lang="en-US" dirty="0" smtClean="0"/>
              <a:t>: August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Elise </a:t>
            </a:r>
            <a:r>
              <a:rPr lang="en-US" dirty="0" err="1" smtClean="0"/>
              <a:t>Haury</a:t>
            </a:r>
            <a:r>
              <a:rPr lang="en-US" dirty="0" smtClean="0"/>
              <a:t>: August 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Lesley Ramirez: August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Brothers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Ben </a:t>
            </a:r>
            <a:r>
              <a:rPr lang="en-US" b="1" u="sng" dirty="0" err="1" smtClean="0"/>
              <a:t>Gesensway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Has been on a 50-day canoe trip in Canada</a:t>
            </a:r>
          </a:p>
          <a:p>
            <a:r>
              <a:rPr lang="en-US" dirty="0" smtClean="0"/>
              <a:t>Likes the </a:t>
            </a:r>
            <a:r>
              <a:rPr lang="en-US" dirty="0" err="1" smtClean="0"/>
              <a:t>tv</a:t>
            </a:r>
            <a:r>
              <a:rPr lang="en-US" dirty="0" smtClean="0"/>
              <a:t> show Bones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Marissa </a:t>
            </a:r>
            <a:r>
              <a:rPr lang="en-US" b="1" u="sng" dirty="0" err="1" smtClean="0"/>
              <a:t>Deweese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a math and physics major</a:t>
            </a:r>
          </a:p>
          <a:p>
            <a:r>
              <a:rPr lang="en-US" dirty="0" smtClean="0"/>
              <a:t>Plays the flute</a:t>
            </a:r>
          </a:p>
          <a:p>
            <a:r>
              <a:rPr lang="en-US" dirty="0" smtClean="0"/>
              <a:t>Favorite animal is a baby sloth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Brothers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Elise </a:t>
            </a:r>
            <a:r>
              <a:rPr lang="en-US" b="1" u="sng" dirty="0" err="1" smtClean="0"/>
              <a:t>Haury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Broke both of her wrists simultaneously via a scooter accident less than 24 hrs before her family’s vacation to Hawaii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Stephanie </a:t>
            </a:r>
            <a:r>
              <a:rPr lang="en-US" b="1" u="sng" dirty="0" err="1" smtClean="0"/>
              <a:t>Rosenbaugh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Enjoys playing video games, especially Zelda</a:t>
            </a:r>
          </a:p>
          <a:p>
            <a:endParaRPr lang="en-US" dirty="0" smtClean="0"/>
          </a:p>
          <a:p>
            <a:r>
              <a:rPr lang="en-US" dirty="0" smtClean="0"/>
              <a:t>Like pumpkins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Brothers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Emily </a:t>
            </a:r>
            <a:r>
              <a:rPr lang="en-US" b="1" u="sng" dirty="0" err="1" smtClean="0"/>
              <a:t>Oprins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Lived in Luxembourg for about 3 years</a:t>
            </a:r>
          </a:p>
          <a:p>
            <a:endParaRPr lang="en-US" dirty="0" smtClean="0"/>
          </a:p>
          <a:p>
            <a:r>
              <a:rPr lang="en-US" dirty="0" smtClean="0"/>
              <a:t>Has extremely freaky-neat handwriting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Appointed Positions: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Alumni Chair – </a:t>
            </a:r>
          </a:p>
          <a:p>
            <a:r>
              <a:rPr lang="en-US" b="1" dirty="0" smtClean="0"/>
              <a:t>Chaplain – </a:t>
            </a:r>
          </a:p>
          <a:p>
            <a:r>
              <a:rPr lang="en-US" b="1" dirty="0" smtClean="0"/>
              <a:t>Historian – </a:t>
            </a:r>
          </a:p>
          <a:p>
            <a:r>
              <a:rPr lang="en-US" b="1" dirty="0" smtClean="0"/>
              <a:t>Student Senate </a:t>
            </a:r>
            <a:r>
              <a:rPr lang="en-US" b="1" dirty="0" err="1" smtClean="0"/>
              <a:t>Liason</a:t>
            </a:r>
            <a:r>
              <a:rPr lang="en-US" b="1" dirty="0" smtClean="0"/>
              <a:t>-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Old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PO">
      <a:dk1>
        <a:srgbClr val="FFFF00"/>
      </a:dk1>
      <a:lt1>
        <a:srgbClr val="0070C0"/>
      </a:lt1>
      <a:dk2>
        <a:srgbClr val="000000"/>
      </a:dk2>
      <a:lt2>
        <a:srgbClr val="0070C0"/>
      </a:lt2>
      <a:accent1>
        <a:srgbClr val="FFFF00"/>
      </a:accent1>
      <a:accent2>
        <a:srgbClr val="0070C0"/>
      </a:accent2>
      <a:accent3>
        <a:srgbClr val="FFFF00"/>
      </a:accent3>
      <a:accent4>
        <a:srgbClr val="0070C0"/>
      </a:accent4>
      <a:accent5>
        <a:srgbClr val="FFFFFF"/>
      </a:accent5>
      <a:accent6>
        <a:srgbClr val="FFFF00"/>
      </a:accent6>
      <a:hlink>
        <a:srgbClr val="FFFF00"/>
      </a:hlink>
      <a:folHlink>
        <a:srgbClr val="FFFF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612</TotalTime>
  <Words>183</Words>
  <Application>Microsoft Office PowerPoint</Application>
  <PresentationFormat>On-screen Show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ALPHA PHI OMEGA</vt:lpstr>
      <vt:lpstr>VP Community: Michelle Moon email: apo.oe.community@gmail.com</vt:lpstr>
      <vt:lpstr>VP Membership: Katherine Henning email: apo.oe.membership@gmail.com</vt:lpstr>
      <vt:lpstr>Meet Your Brothers</vt:lpstr>
      <vt:lpstr>Meet Your Brothers</vt:lpstr>
      <vt:lpstr>Meet Your Brothers</vt:lpstr>
      <vt:lpstr>Appointed Positions:</vt:lpstr>
      <vt:lpstr>Old Business</vt:lpstr>
      <vt:lpstr>New Business</vt:lpstr>
      <vt:lpstr>News or Announcements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PHI OMEGA</dc:title>
  <dc:creator>Lindsay Bow</dc:creator>
  <cp:lastModifiedBy>Lindsay Bow</cp:lastModifiedBy>
  <cp:revision>59</cp:revision>
  <dcterms:created xsi:type="dcterms:W3CDTF">2011-08-30T02:23:11Z</dcterms:created>
  <dcterms:modified xsi:type="dcterms:W3CDTF">2012-04-18T01:46:54Z</dcterms:modified>
</cp:coreProperties>
</file>