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72" r:id="rId3"/>
    <p:sldId id="258" r:id="rId4"/>
    <p:sldId id="259" r:id="rId5"/>
    <p:sldId id="284" r:id="rId6"/>
    <p:sldId id="260" r:id="rId7"/>
    <p:sldId id="261" r:id="rId8"/>
    <p:sldId id="262" r:id="rId9"/>
    <p:sldId id="283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5F1F-13B2-43D0-84CA-1ABC94248CDD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DACA-50E3-4775-B2D8-C30E4DCF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apo@lists.iwu.edu, link for </a:t>
            </a:r>
            <a:r>
              <a:rPr lang="en-US" dirty="0" err="1" smtClean="0"/>
              <a:t>apo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DACA-50E3-4775-B2D8-C30E4DCFEF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2083C5-0045-43ED-87CD-7AA40D064CE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lw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/>
                </a:solidFill>
              </a:rPr>
              <a:t>SPRIng</a:t>
            </a:r>
            <a:r>
              <a:rPr lang="en-US" sz="3200" dirty="0" smtClean="0">
                <a:solidFill>
                  <a:schemeClr val="accent1"/>
                </a:solidFill>
              </a:rPr>
              <a:t> Semester 2012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cap="rnd" cmpd="thickThin">
                  <a:solidFill>
                    <a:schemeClr val="bg2">
                      <a:alpha val="57000"/>
                    </a:schemeClr>
                  </a:solidFill>
                </a:ln>
                <a:solidFill>
                  <a:schemeClr val="tx1"/>
                </a:solidFill>
                <a:latin typeface="Futura"/>
              </a:rPr>
              <a:t>ALPHA PHI OMEGA</a:t>
            </a:r>
            <a:endParaRPr lang="en-US" sz="5400" b="1" dirty="0">
              <a:ln cap="rnd" cmpd="thickThin">
                <a:solidFill>
                  <a:schemeClr val="bg2">
                    <a:alpha val="57000"/>
                  </a:schemeClr>
                </a:solidFill>
              </a:ln>
              <a:solidFill>
                <a:schemeClr val="tx1"/>
              </a:solidFill>
              <a:latin typeface="Fu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Old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 Business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Reimbursement for shipping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News or Announcements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ecrettoast.com/Medium_To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8"/>
            <a:ext cx="10325100" cy="68570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25908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300" dirty="0" smtClean="0">
                <a:solidFill>
                  <a:schemeClr val="bg2"/>
                </a:solidFill>
              </a:rPr>
              <a:t>TOAST SONG!!</a:t>
            </a:r>
            <a:endParaRPr lang="en-US" sz="5400" b="1" spc="3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President: </a:t>
            </a:r>
            <a:r>
              <a:rPr lang="en-US" b="1" dirty="0" err="1" smtClean="0">
                <a:solidFill>
                  <a:schemeClr val="bg2"/>
                </a:solidFill>
              </a:rPr>
              <a:t>Carly</a:t>
            </a:r>
            <a:r>
              <a:rPr lang="en-US" b="1" dirty="0" smtClean="0">
                <a:solidFill>
                  <a:schemeClr val="bg2"/>
                </a:solidFill>
              </a:rPr>
              <a:t> Wilson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apo.oe.president@gmail.com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8800" dirty="0" smtClean="0">
              <a:solidFill>
                <a:schemeClr val="tx1"/>
              </a:solidFill>
            </a:endParaRPr>
          </a:p>
          <a:p>
            <a:pPr lvl="1"/>
            <a:endParaRPr lang="en-US" sz="17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Welcome Pledges!</a:t>
            </a:r>
          </a:p>
          <a:p>
            <a:r>
              <a:rPr lang="en-US" sz="2200" dirty="0" smtClean="0"/>
              <a:t> </a:t>
            </a:r>
          </a:p>
          <a:p>
            <a:r>
              <a:rPr lang="en-US" sz="2200" b="1" dirty="0" smtClean="0"/>
              <a:t>Certificates</a:t>
            </a:r>
            <a:r>
              <a:rPr lang="en-US" sz="2200" dirty="0" smtClean="0"/>
              <a:t> for last year's pledges</a:t>
            </a:r>
          </a:p>
          <a:p>
            <a:r>
              <a:rPr lang="en-US" sz="2200" dirty="0" smtClean="0"/>
              <a:t> </a:t>
            </a:r>
          </a:p>
          <a:p>
            <a:r>
              <a:rPr lang="en-US" sz="2200" b="1" dirty="0" smtClean="0"/>
              <a:t>Lifetime </a:t>
            </a:r>
            <a:r>
              <a:rPr lang="en-US" sz="2200" b="1" dirty="0" smtClean="0"/>
              <a:t>Membershi</a:t>
            </a:r>
            <a:r>
              <a:rPr lang="en-US" sz="2200" dirty="0" smtClean="0"/>
              <a:t>p Brochures</a:t>
            </a:r>
          </a:p>
          <a:p>
            <a:r>
              <a:rPr lang="en-US" sz="2200" dirty="0" smtClean="0"/>
              <a:t> </a:t>
            </a:r>
          </a:p>
          <a:p>
            <a:r>
              <a:rPr lang="en-US" sz="2200" b="1" dirty="0" smtClean="0"/>
              <a:t>47/50/51 Conference </a:t>
            </a:r>
            <a:r>
              <a:rPr lang="en-US" sz="2200" dirty="0" smtClean="0"/>
              <a:t>- April 20-22</a:t>
            </a:r>
          </a:p>
          <a:p>
            <a:r>
              <a:rPr lang="en-US" sz="2200" dirty="0" smtClean="0"/>
              <a:t>*Interest Sheet, Voting Delegates by March 1</a:t>
            </a:r>
          </a:p>
          <a:p>
            <a:r>
              <a:rPr lang="en-US" sz="2200" dirty="0" smtClean="0"/>
              <a:t> </a:t>
            </a:r>
          </a:p>
          <a:p>
            <a:r>
              <a:rPr lang="en-US" sz="2200" dirty="0" smtClean="0"/>
              <a:t>March 17 - </a:t>
            </a:r>
            <a:r>
              <a:rPr lang="en-US" sz="2200" b="1" dirty="0" smtClean="0"/>
              <a:t>Chartering Ceremony</a:t>
            </a:r>
            <a:r>
              <a:rPr lang="en-US" sz="2200" dirty="0" smtClean="0"/>
              <a:t>, U of I Springfield</a:t>
            </a:r>
          </a:p>
          <a:p>
            <a:r>
              <a:rPr lang="en-US" sz="2200" dirty="0" smtClean="0"/>
              <a:t> </a:t>
            </a:r>
          </a:p>
          <a:p>
            <a:r>
              <a:rPr lang="en-US" sz="2200" dirty="0" smtClean="0"/>
              <a:t>* In order to count an event for APO, you must </a:t>
            </a:r>
            <a:r>
              <a:rPr lang="en-US" sz="2200" b="1" dirty="0" smtClean="0"/>
              <a:t>sign up through </a:t>
            </a:r>
            <a:r>
              <a:rPr lang="en-US" sz="2200" b="1" dirty="0" err="1" smtClean="0"/>
              <a:t>APOOnline</a:t>
            </a:r>
            <a:r>
              <a:rPr lang="en-US" sz="2200" dirty="0" smtClean="0"/>
              <a:t>. If another group that you are in is working the same event, you still must go with APO.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Community: Michelle Moon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apo.oe.community@gmail.com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Handing </a:t>
            </a:r>
            <a:r>
              <a:rPr lang="en-US" b="1" dirty="0" smtClean="0"/>
              <a:t>out Valentine's Day cards </a:t>
            </a:r>
            <a:r>
              <a:rPr lang="en-US" dirty="0" smtClean="0"/>
              <a:t>at Evergreen Village - Feb 13 from </a:t>
            </a:r>
            <a:r>
              <a:rPr lang="en-US" dirty="0" smtClean="0"/>
              <a:t>2:30pm-3:30pm</a:t>
            </a:r>
            <a:endParaRPr lang="en-US" dirty="0" smtClean="0"/>
          </a:p>
          <a:p>
            <a:r>
              <a:rPr lang="en-US" b="1" dirty="0" smtClean="0"/>
              <a:t>Putt with the Prose </a:t>
            </a:r>
          </a:p>
          <a:p>
            <a:pPr lvl="1"/>
            <a:r>
              <a:rPr lang="en-US" dirty="0" smtClean="0"/>
              <a:t>Feb 11 at 5pm - set up </a:t>
            </a:r>
          </a:p>
          <a:p>
            <a:pPr lvl="1"/>
            <a:r>
              <a:rPr lang="en-US" dirty="0" smtClean="0"/>
              <a:t>Feb 12 at 5pm - take down</a:t>
            </a:r>
          </a:p>
          <a:p>
            <a:r>
              <a:rPr lang="en-US" b="1" dirty="0" smtClean="0"/>
              <a:t>IESA Chess Tournament</a:t>
            </a:r>
            <a:r>
              <a:rPr lang="en-US" dirty="0" smtClean="0"/>
              <a:t> - sign up by tomorrow, Feb 8 at 5pm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r>
              <a:rPr lang="en-US" dirty="0" smtClean="0"/>
              <a:t>Feb 17 - 11am-1pm, </a:t>
            </a:r>
            <a:r>
              <a:rPr lang="en-US" dirty="0" smtClean="0"/>
              <a:t>2pm-5:30pm</a:t>
            </a:r>
            <a:endParaRPr lang="en-US" dirty="0" smtClean="0"/>
          </a:p>
          <a:p>
            <a:pPr lvl="1"/>
            <a:r>
              <a:rPr lang="en-US" dirty="0" smtClean="0"/>
              <a:t>Feb 18 - 8:30am-12pm, 1-4:30pm</a:t>
            </a:r>
          </a:p>
          <a:p>
            <a:r>
              <a:rPr lang="en-US" b="1" dirty="0" smtClean="0"/>
              <a:t>Really </a:t>
            </a:r>
            <a:r>
              <a:rPr lang="en-US" b="1" dirty="0" err="1" smtClean="0"/>
              <a:t>Really</a:t>
            </a:r>
            <a:r>
              <a:rPr lang="en-US" b="1" dirty="0" smtClean="0"/>
              <a:t> Free Market </a:t>
            </a:r>
            <a:r>
              <a:rPr lang="en-US" dirty="0" smtClean="0"/>
              <a:t>- Feb 19 from 12-3pm</a:t>
            </a:r>
          </a:p>
          <a:p>
            <a:r>
              <a:rPr lang="en-US" b="1" dirty="0" smtClean="0"/>
              <a:t>Day of Dance </a:t>
            </a:r>
            <a:r>
              <a:rPr lang="en-US" dirty="0" smtClean="0"/>
              <a:t>- Sat, Feb 25</a:t>
            </a:r>
          </a:p>
          <a:p>
            <a:r>
              <a:rPr lang="en-US" b="1" dirty="0" smtClean="0"/>
              <a:t>Humane Society </a:t>
            </a:r>
            <a:r>
              <a:rPr lang="en-US" b="1" dirty="0" smtClean="0"/>
              <a:t>Doodle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VP Campus, National &amp; Frat.: Ronnie Watson</a:t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email: apo.oe.cnf@gmail.com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err="1" smtClean="0"/>
              <a:t>Tu</a:t>
            </a:r>
            <a:r>
              <a:rPr lang="en-US" sz="2200" b="1" dirty="0" smtClean="0"/>
              <a:t> Universidad</a:t>
            </a:r>
            <a:r>
              <a:rPr lang="en-US" sz="2200" dirty="0" smtClean="0"/>
              <a:t> - </a:t>
            </a:r>
            <a:r>
              <a:rPr lang="en-US" sz="2200" dirty="0" smtClean="0"/>
              <a:t>Saturday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r>
              <a:rPr lang="en-US" sz="2200" b="1" dirty="0" err="1" smtClean="0"/>
              <a:t>Pulseras</a:t>
            </a:r>
            <a:r>
              <a:rPr lang="en-US" sz="2200" dirty="0" smtClean="0"/>
              <a:t> - next </a:t>
            </a:r>
            <a:r>
              <a:rPr lang="en-US" sz="2200" dirty="0" smtClean="0"/>
              <a:t>week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Olympics Polar Plung</a:t>
            </a:r>
            <a:r>
              <a:rPr lang="en-US" sz="2200" dirty="0" smtClean="0"/>
              <a:t>e - Saturday, February 25th</a:t>
            </a:r>
          </a:p>
          <a:p>
            <a:pPr>
              <a:buNone/>
            </a:pPr>
            <a:r>
              <a:rPr lang="en-US" sz="2200" dirty="0" smtClean="0"/>
              <a:t>     still haven't heard how many volunteers are </a:t>
            </a:r>
            <a:r>
              <a:rPr lang="en-US" sz="2200" dirty="0" smtClean="0"/>
              <a:t>needed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IWU Wellness Expo </a:t>
            </a:r>
            <a:r>
              <a:rPr lang="en-US" sz="2200" dirty="0" smtClean="0"/>
              <a:t>- April 14th</a:t>
            </a:r>
          </a:p>
          <a:p>
            <a:pPr>
              <a:buNone/>
            </a:pPr>
            <a:r>
              <a:rPr lang="en-US" sz="2200" dirty="0" smtClean="0"/>
              <a:t>     shifts on </a:t>
            </a:r>
            <a:r>
              <a:rPr lang="en-US" sz="2200" dirty="0" err="1" smtClean="0"/>
              <a:t>apoonline</a:t>
            </a:r>
            <a:r>
              <a:rPr lang="en-US" sz="2200" dirty="0" smtClean="0"/>
              <a:t> are now correct</a:t>
            </a:r>
          </a:p>
          <a:p>
            <a:pPr>
              <a:buNone/>
            </a:pPr>
            <a:r>
              <a:rPr lang="en-US" sz="2200" dirty="0" smtClean="0"/>
              <a:t>     SIGN-UP ON </a:t>
            </a:r>
            <a:r>
              <a:rPr lang="en-US" sz="2200" dirty="0" smtClean="0">
                <a:hlinkClick r:id="rId2"/>
              </a:rPr>
              <a:t>www.islwe.org</a:t>
            </a:r>
            <a:r>
              <a:rPr lang="en-US" sz="2200" dirty="0" smtClean="0"/>
              <a:t> FIRST, FIND OUT WHERE YOU'VE BEEN PLACED, THEN SIGN-UP ON </a:t>
            </a:r>
            <a:r>
              <a:rPr lang="en-US" sz="2200" dirty="0" err="1" smtClean="0"/>
              <a:t>apoonline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</a:rPr>
              <a:t>VP Campus, National &amp; Frat.: Ronnie Watson</a:t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en-US" sz="2000" b="1" dirty="0" smtClean="0">
                <a:solidFill>
                  <a:schemeClr val="bg2"/>
                </a:solidFill>
              </a:rPr>
              <a:t>email: apo.oe.cnf@gmail.com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Green </a:t>
            </a:r>
            <a:r>
              <a:rPr lang="en-US" sz="2200" b="1" dirty="0" smtClean="0"/>
              <a:t>Out! Basketball Game clean-up </a:t>
            </a:r>
            <a:r>
              <a:rPr lang="en-US" sz="2200" dirty="0" smtClean="0"/>
              <a:t>- February 18th, 8:30pm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Staff Night Out </a:t>
            </a:r>
            <a:r>
              <a:rPr lang="en-US" sz="2200" dirty="0" smtClean="0"/>
              <a:t>- February 24th (maybe March 2nd)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Habitat for </a:t>
            </a:r>
            <a:r>
              <a:rPr lang="en-US" sz="2200" b="1" dirty="0" smtClean="0"/>
              <a:t>Humanity</a:t>
            </a:r>
          </a:p>
          <a:p>
            <a:pPr>
              <a:buNone/>
            </a:pPr>
            <a:r>
              <a:rPr lang="en-US" sz="2200" dirty="0" smtClean="0"/>
              <a:t>	  March 3rd or April 7th?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Boys and Girls Club </a:t>
            </a:r>
            <a:r>
              <a:rPr lang="en-US" sz="2200" dirty="0" smtClean="0"/>
              <a:t>- Orientation February 21st (?)</a:t>
            </a:r>
          </a:p>
          <a:p>
            <a:pPr>
              <a:buNone/>
            </a:pPr>
            <a:r>
              <a:rPr lang="en-US" sz="2200" dirty="0" smtClean="0"/>
              <a:t>     Power Hour (homework), Teen Club, Book Club, SMART Moves, Street SMART, Guitar class, Healthy Habits &amp; Fitness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VP Fellowship: Vicki Simmons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apo.oe.fellowship@gmail.com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Assistant: Katelyn McDonald</a:t>
            </a:r>
            <a:br>
              <a:rPr lang="en-US" b="1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-Founders’ Day Convocation: Feb 8 @ 11 am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-Open Skate (Lady Gaga): Feb 10 @ 7:30</a:t>
            </a:r>
          </a:p>
          <a:p>
            <a:pPr>
              <a:buNone/>
            </a:pPr>
            <a:r>
              <a:rPr lang="en-US" dirty="0" smtClean="0"/>
              <a:t>-Donuts @ </a:t>
            </a:r>
            <a:r>
              <a:rPr lang="en-US" dirty="0" err="1" smtClean="0"/>
              <a:t>Krispy</a:t>
            </a:r>
            <a:r>
              <a:rPr lang="en-US" dirty="0" smtClean="0"/>
              <a:t> </a:t>
            </a:r>
            <a:r>
              <a:rPr lang="en-US" dirty="0" err="1" smtClean="0"/>
              <a:t>Kreme</a:t>
            </a:r>
            <a:r>
              <a:rPr lang="en-US" dirty="0" smtClean="0"/>
              <a:t>: Feb 18 @ 10 am</a:t>
            </a:r>
          </a:p>
          <a:p>
            <a:pPr>
              <a:buNone/>
            </a:pPr>
            <a:r>
              <a:rPr lang="en-US" dirty="0" smtClean="0"/>
              <a:t>-Open Skate (Ice Rock): Feb 24 @ 7:30</a:t>
            </a:r>
          </a:p>
          <a:p>
            <a:pPr>
              <a:buNone/>
            </a:pPr>
            <a:r>
              <a:rPr lang="en-US" dirty="0" smtClean="0"/>
              <a:t>-A night at the Oscars - snacks: Feb 26 @ 5 and Oscars @ 6</a:t>
            </a:r>
          </a:p>
          <a:p>
            <a:pPr>
              <a:buNone/>
            </a:pPr>
            <a:r>
              <a:rPr lang="en-US" dirty="0" smtClean="0"/>
              <a:t>-Fusion Brew &amp; study tables: Mar 4 @ 8/8:30</a:t>
            </a:r>
          </a:p>
          <a:p>
            <a:pPr>
              <a:buNone/>
            </a:pPr>
            <a:r>
              <a:rPr lang="en-US" dirty="0" smtClean="0"/>
              <a:t>-Bowling: Mar 7 @ 9</a:t>
            </a:r>
          </a:p>
          <a:p>
            <a:pPr>
              <a:buNone/>
            </a:pPr>
            <a:r>
              <a:rPr lang="en-US" dirty="0" smtClean="0"/>
              <a:t>-Pilates: Mar 21 @ 7</a:t>
            </a:r>
          </a:p>
          <a:p>
            <a:pPr>
              <a:buNone/>
            </a:pPr>
            <a:r>
              <a:rPr lang="en-US" dirty="0" smtClean="0"/>
              <a:t>-Undercover XX: Apr 13 @ 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Formal is March 24</a:t>
            </a:r>
            <a:r>
              <a:rPr lang="en-US" dirty="0" smtClean="0"/>
              <a:t> </a:t>
            </a:r>
            <a:r>
              <a:rPr lang="en-US" b="1" dirty="0" smtClean="0"/>
              <a:t>(Saturday after Spring Break)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Treasurer: Ben </a:t>
            </a:r>
            <a:r>
              <a:rPr lang="en-US" b="1" dirty="0" err="1" smtClean="0">
                <a:solidFill>
                  <a:schemeClr val="bg2"/>
                </a:solidFill>
              </a:rPr>
              <a:t>Gesensway</a:t>
            </a:r>
            <a:r>
              <a:rPr lang="en-US" b="1" dirty="0" smtClean="0">
                <a:solidFill>
                  <a:schemeClr val="bg2"/>
                </a:solidFill>
              </a:rPr>
              <a:t/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apo.oe.treasurer@gmail.com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Extremely talented assistant: Kat Thomas</a:t>
            </a:r>
            <a:br>
              <a:rPr lang="en-US" sz="2200" dirty="0" smtClean="0"/>
            </a:b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Bagging For </a:t>
            </a:r>
            <a:r>
              <a:rPr lang="en-US" sz="2200" b="1" dirty="0" smtClean="0"/>
              <a:t>Tips</a:t>
            </a:r>
            <a:r>
              <a:rPr lang="en-US" sz="2200" dirty="0" smtClean="0"/>
              <a:t>: Feb </a:t>
            </a:r>
            <a:r>
              <a:rPr lang="en-US" sz="2200" dirty="0" smtClean="0"/>
              <a:t>11</a:t>
            </a:r>
          </a:p>
          <a:p>
            <a:pPr>
              <a:buNone/>
            </a:pPr>
            <a:r>
              <a:rPr lang="en-US" sz="2200" dirty="0" smtClean="0"/>
              <a:t>            There are still open slots in the afternoon shift from 2 - 5.</a:t>
            </a:r>
          </a:p>
          <a:p>
            <a:pPr>
              <a:buNone/>
            </a:pPr>
            <a:r>
              <a:rPr lang="en-US" sz="2200" dirty="0" smtClean="0"/>
              <a:t>             DRIVERS!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Committee </a:t>
            </a:r>
            <a:r>
              <a:rPr lang="en-US" sz="2200" dirty="0" smtClean="0"/>
              <a:t>meet with me after chapter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/>
                </a:solidFill>
              </a:rPr>
              <a:t>Pledge Educator: Liz Kuehn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sz="2200" b="1" dirty="0" smtClean="0">
                <a:solidFill>
                  <a:schemeClr val="bg2"/>
                </a:solidFill>
              </a:rPr>
              <a:t>email: apo.oe.pledge@gmail.com</a:t>
            </a:r>
            <a:endParaRPr lang="en-US" sz="2200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en-US" sz="2400" b="1" dirty="0" smtClean="0"/>
              <a:t>Congratulations to all our new pledges!!!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smtClean="0"/>
              <a:t>Pledge meetings are held in </a:t>
            </a:r>
            <a:r>
              <a:rPr lang="en-US" sz="2400" b="1" dirty="0" smtClean="0"/>
              <a:t>CNS C102 at 8pm on Tuesdays </a:t>
            </a:r>
            <a:r>
              <a:rPr lang="en-US" sz="2400" dirty="0" smtClean="0"/>
              <a:t>and actives need to come to at least one meeting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 </a:t>
            </a:r>
            <a:r>
              <a:rPr lang="en-US" sz="2400" dirty="0" smtClean="0"/>
              <a:t>I’ll be contacting pledge parents about the ceremony on the alternate night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Appointed Positions: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Senate Liaison - Sarah Bergman</a:t>
            </a:r>
          </a:p>
          <a:p>
            <a:r>
              <a:rPr lang="en-US" dirty="0" smtClean="0"/>
              <a:t>Chaplain - Daniel Maurer</a:t>
            </a:r>
          </a:p>
          <a:p>
            <a:r>
              <a:rPr lang="en-US" dirty="0" smtClean="0"/>
              <a:t>Historian - </a:t>
            </a:r>
            <a:r>
              <a:rPr lang="en-US" dirty="0" err="1" smtClean="0"/>
              <a:t>Kaitlyn</a:t>
            </a:r>
            <a:r>
              <a:rPr lang="en-US" dirty="0" smtClean="0"/>
              <a:t> </a:t>
            </a:r>
            <a:r>
              <a:rPr lang="en-US" dirty="0" err="1" smtClean="0"/>
              <a:t>Eichinger</a:t>
            </a:r>
            <a:endParaRPr lang="en-US" dirty="0" smtClean="0"/>
          </a:p>
          <a:p>
            <a:r>
              <a:rPr lang="en-US" dirty="0" smtClean="0"/>
              <a:t>Alumni Chair - Tiara Thomas</a:t>
            </a:r>
          </a:p>
          <a:p>
            <a:r>
              <a:rPr lang="en-US" dirty="0" smtClean="0"/>
              <a:t>Webmaster - Thomas Simmons</a:t>
            </a:r>
          </a:p>
          <a:p>
            <a:r>
              <a:rPr lang="en-US" dirty="0" smtClean="0"/>
              <a:t>Leadership Chair - Hayley </a:t>
            </a:r>
            <a:r>
              <a:rPr lang="en-US" dirty="0" err="1" smtClean="0"/>
              <a:t>Harroun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O">
      <a:dk1>
        <a:srgbClr val="FFFF00"/>
      </a:dk1>
      <a:lt1>
        <a:srgbClr val="0070C0"/>
      </a:lt1>
      <a:dk2>
        <a:srgbClr val="000000"/>
      </a:dk2>
      <a:lt2>
        <a:srgbClr val="0070C0"/>
      </a:lt2>
      <a:accent1>
        <a:srgbClr val="FFFF00"/>
      </a:accent1>
      <a:accent2>
        <a:srgbClr val="0070C0"/>
      </a:accent2>
      <a:accent3>
        <a:srgbClr val="FFFF00"/>
      </a:accent3>
      <a:accent4>
        <a:srgbClr val="0070C0"/>
      </a:accent4>
      <a:accent5>
        <a:srgbClr val="FFFFFF"/>
      </a:accent5>
      <a:accent6>
        <a:srgbClr val="FFFF00"/>
      </a:accent6>
      <a:hlink>
        <a:srgbClr val="FFFF00"/>
      </a:hlink>
      <a:folHlink>
        <a:srgbClr val="FF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419</TotalTime>
  <Words>167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ALPHA PHI OMEGA</vt:lpstr>
      <vt:lpstr>President: Carly Wilson email: apo.oe.president@gmail.com</vt:lpstr>
      <vt:lpstr>VP Community: Michelle Moon email: apo.oe.community@gmail.com</vt:lpstr>
      <vt:lpstr>VP Campus, National &amp; Frat.: Ronnie Watson email: apo.oe.cnf@gmail.com</vt:lpstr>
      <vt:lpstr>VP Campus, National &amp; Frat.: Ronnie Watson email: apo.oe.cnf@gmail.com</vt:lpstr>
      <vt:lpstr>VP Fellowship: Vicki Simmons email: apo.oe.fellowship@gmail.com</vt:lpstr>
      <vt:lpstr>Treasurer: Ben Gesensway email: apo.oe.treasurer@gmail.com</vt:lpstr>
      <vt:lpstr>Pledge Educator: Liz Kuehn email: apo.oe.pledge@gmail.com</vt:lpstr>
      <vt:lpstr>Appointed Positions:</vt:lpstr>
      <vt:lpstr>Old Business</vt:lpstr>
      <vt:lpstr>New Business</vt:lpstr>
      <vt:lpstr>News or Announcements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PHI OMEGA</dc:title>
  <dc:creator>Lindsay Bow</dc:creator>
  <cp:lastModifiedBy>Lindsay Bow</cp:lastModifiedBy>
  <cp:revision>58</cp:revision>
  <dcterms:created xsi:type="dcterms:W3CDTF">2011-08-30T02:23:11Z</dcterms:created>
  <dcterms:modified xsi:type="dcterms:W3CDTF">2012-02-08T02:06:36Z</dcterms:modified>
</cp:coreProperties>
</file>