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72" r:id="rId3"/>
    <p:sldId id="258" r:id="rId4"/>
    <p:sldId id="259" r:id="rId5"/>
    <p:sldId id="284" r:id="rId6"/>
    <p:sldId id="260" r:id="rId7"/>
    <p:sldId id="285" r:id="rId8"/>
    <p:sldId id="261" r:id="rId9"/>
    <p:sldId id="262" r:id="rId10"/>
    <p:sldId id="263" r:id="rId11"/>
    <p:sldId id="275" r:id="rId12"/>
    <p:sldId id="283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85F1F-13B2-43D0-84CA-1ABC94248CD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6DACA-50E3-4775-B2D8-C30E4DCF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apo@lists.iwu.edu, link for </a:t>
            </a:r>
            <a:r>
              <a:rPr lang="en-US" dirty="0" err="1" smtClean="0"/>
              <a:t>apo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6DACA-50E3-4775-B2D8-C30E4DCFEF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2083C5-0045-43ED-87CD-7AA40D064CE5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/viewform?formkey=dFUzX2d2RkZ3aXMwbHZXSjJaWVQ3WFE6M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1"/>
                </a:solidFill>
              </a:rPr>
              <a:t>SPRIng</a:t>
            </a:r>
            <a:r>
              <a:rPr lang="en-US" sz="3200" dirty="0" smtClean="0">
                <a:solidFill>
                  <a:schemeClr val="accent1"/>
                </a:solidFill>
              </a:rPr>
              <a:t> Semester 2012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cap="rnd" cmpd="thickThin">
                  <a:solidFill>
                    <a:schemeClr val="bg2">
                      <a:alpha val="57000"/>
                    </a:schemeClr>
                  </a:solidFill>
                </a:ln>
                <a:solidFill>
                  <a:schemeClr val="tx1"/>
                </a:solidFill>
                <a:latin typeface="Futura"/>
              </a:rPr>
              <a:t>ALPHA PHI OMEGA</a:t>
            </a:r>
            <a:endParaRPr lang="en-US" sz="5400" b="1" dirty="0">
              <a:ln cap="rnd" cmpd="thickThin">
                <a:solidFill>
                  <a:schemeClr val="bg2">
                    <a:alpha val="57000"/>
                  </a:schemeClr>
                </a:solidFill>
              </a:ln>
              <a:solidFill>
                <a:schemeClr val="tx1"/>
              </a:solidFill>
              <a:latin typeface="Futu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Membership: Katherine Henning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apo.oe.membership@gmail.com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*Reminder that hours should be sent to me, including Fellowship hours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Meet Your Brothers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/>
              <a:t>Kathryn Thomas</a:t>
            </a:r>
          </a:p>
          <a:p>
            <a:endParaRPr lang="en-US" dirty="0" smtClean="0"/>
          </a:p>
          <a:p>
            <a:r>
              <a:rPr lang="en-US" dirty="0" smtClean="0"/>
              <a:t>Used to be an Irish dancer</a:t>
            </a:r>
          </a:p>
          <a:p>
            <a:r>
              <a:rPr lang="en-US" dirty="0" smtClean="0"/>
              <a:t>Is both an art and psychology major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/>
              <a:t>Andrea </a:t>
            </a:r>
            <a:r>
              <a:rPr lang="en-US" u="sng" dirty="0" err="1" smtClean="0"/>
              <a:t>Kerwin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smtClean="0"/>
              <a:t>Has a pilot's license! </a:t>
            </a:r>
          </a:p>
          <a:p>
            <a:r>
              <a:rPr lang="en-US" dirty="0" smtClean="0"/>
              <a:t>Likes BBC's 'Sherlock'</a:t>
            </a:r>
            <a:endParaRPr lang="en-US" u="sng" dirty="0" smtClean="0"/>
          </a:p>
          <a:p>
            <a:pPr algn="ctr">
              <a:buNone/>
            </a:pP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Appointed Positions: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Senate Liaison - Sarah Bergman</a:t>
            </a:r>
          </a:p>
          <a:p>
            <a:r>
              <a:rPr lang="en-US" dirty="0" smtClean="0"/>
              <a:t>Chaplain - Daniel Maurer</a:t>
            </a:r>
          </a:p>
          <a:p>
            <a:r>
              <a:rPr lang="en-US" dirty="0" smtClean="0"/>
              <a:t>Historian - </a:t>
            </a:r>
            <a:r>
              <a:rPr lang="en-US" dirty="0" err="1" smtClean="0"/>
              <a:t>Kaitlyn</a:t>
            </a:r>
            <a:r>
              <a:rPr lang="en-US" dirty="0" smtClean="0"/>
              <a:t> </a:t>
            </a:r>
            <a:r>
              <a:rPr lang="en-US" dirty="0" err="1" smtClean="0"/>
              <a:t>Eichinger</a:t>
            </a:r>
            <a:endParaRPr lang="en-US" dirty="0" smtClean="0"/>
          </a:p>
          <a:p>
            <a:r>
              <a:rPr lang="en-US" dirty="0" smtClean="0"/>
              <a:t>Alumni Chair - Tiara Thomas</a:t>
            </a:r>
          </a:p>
          <a:p>
            <a:r>
              <a:rPr lang="en-US" dirty="0" smtClean="0"/>
              <a:t>Webmaster - Thomas Simmons</a:t>
            </a:r>
          </a:p>
          <a:p>
            <a:r>
              <a:rPr lang="en-US" dirty="0" smtClean="0"/>
              <a:t>Leadership Chair - Hayley </a:t>
            </a:r>
            <a:r>
              <a:rPr lang="en-US" dirty="0" err="1" smtClean="0"/>
              <a:t>Harroun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Old Business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Emmi</a:t>
            </a:r>
            <a:r>
              <a:rPr lang="en-US" dirty="0" smtClean="0"/>
              <a:t> Line - Associate</a:t>
            </a:r>
          </a:p>
          <a:p>
            <a:r>
              <a:rPr lang="en-US" dirty="0" smtClean="0"/>
              <a:t>Hayley </a:t>
            </a:r>
            <a:r>
              <a:rPr lang="en-US" dirty="0" err="1" smtClean="0"/>
              <a:t>Harroun</a:t>
            </a:r>
            <a:r>
              <a:rPr lang="en-US" dirty="0" smtClean="0"/>
              <a:t> - Leadership Chair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New Business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News or Announcements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Next Wed. 11am in Westbrook Auditorium- Founder’s Day: Sister Helen </a:t>
            </a:r>
            <a:r>
              <a:rPr lang="en-US" dirty="0" err="1" smtClean="0"/>
              <a:t>Prejean</a:t>
            </a:r>
            <a:r>
              <a:rPr lang="en-US" dirty="0" smtClean="0"/>
              <a:t>- </a:t>
            </a:r>
            <a:r>
              <a:rPr lang="en-US" u="sng" dirty="0" smtClean="0"/>
              <a:t>Dead Man Walking</a:t>
            </a:r>
            <a:endParaRPr lang="en-US" dirty="0" smtClean="0"/>
          </a:p>
          <a:p>
            <a:r>
              <a:rPr lang="en-US" dirty="0" smtClean="0"/>
              <a:t>Next Fri. SALSA’s Barrio Fiesta 6-10pm in Youth Main Lounge</a:t>
            </a:r>
          </a:p>
          <a:p>
            <a:r>
              <a:rPr lang="en-US" dirty="0" smtClean="0"/>
              <a:t>Next Fri. AGD’s Casino Night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ecrettoast.com/Medium_To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8"/>
            <a:ext cx="10325100" cy="68570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81600" y="25908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300" dirty="0" smtClean="0">
                <a:solidFill>
                  <a:schemeClr val="bg2"/>
                </a:solidFill>
              </a:rPr>
              <a:t>TOAST SONG!!</a:t>
            </a:r>
            <a:endParaRPr lang="en-US" sz="5400" b="1" spc="3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President: </a:t>
            </a:r>
            <a:r>
              <a:rPr lang="en-US" b="1" dirty="0" err="1" smtClean="0">
                <a:solidFill>
                  <a:schemeClr val="bg1"/>
                </a:solidFill>
              </a:rPr>
              <a:t>Carly</a:t>
            </a:r>
            <a:r>
              <a:rPr lang="en-US" b="1" dirty="0" smtClean="0">
                <a:solidFill>
                  <a:schemeClr val="bg1"/>
                </a:solidFill>
              </a:rPr>
              <a:t> Wilson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email: apo.oe.president@gmail.com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8800" dirty="0" smtClean="0">
              <a:solidFill>
                <a:schemeClr val="tx1"/>
              </a:solidFill>
            </a:endParaRPr>
          </a:p>
          <a:p>
            <a:pPr lvl="1"/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1540150"/>
            <a:ext cx="8686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Next Week -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Pledge Ceremony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, 9 PM,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Davidson Room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cs typeface="Arial" pitchFamily="34" charset="0"/>
              </a:rPr>
              <a:t>	</a:t>
            </a:r>
            <a:r>
              <a:rPr lang="en-US" sz="2000" dirty="0" smtClean="0">
                <a:cs typeface="Arial" pitchFamily="34" charset="0"/>
              </a:rPr>
              <a:t>Business Casual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February 25 -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APO Leads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, U of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I,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  <a:hlinkClick r:id="rId2"/>
              </a:rPr>
              <a:t>https://docs.google.com/spreadsheet/viewform?formkey=dFUzX2d2RkZ3aXMwbHZXSjJaWVQ3WFE6MA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Upcoming Webinars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February 1, 8 PM,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Conflict Management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February 9, 8 PM,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Planning Spring Youth Service Day Project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*If you are not getting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APO email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, please let me know!</a:t>
            </a:r>
            <a:endParaRPr kumimoji="0" lang="en-US" sz="4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Community: Michelle Moon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apo.oe.community@gmail.com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5026152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Really </a:t>
            </a:r>
            <a:r>
              <a:rPr lang="en-US" b="1" dirty="0" err="1" smtClean="0"/>
              <a:t>Really</a:t>
            </a:r>
            <a:r>
              <a:rPr lang="en-US" b="1" dirty="0" smtClean="0"/>
              <a:t> Free Market </a:t>
            </a:r>
            <a:r>
              <a:rPr lang="en-US" dirty="0" smtClean="0"/>
              <a:t>- Feb 5, 19 from 12-3pm</a:t>
            </a:r>
          </a:p>
          <a:p>
            <a:r>
              <a:rPr lang="en-US" b="1" dirty="0" smtClean="0"/>
              <a:t>Humane Society Orientation</a:t>
            </a:r>
            <a:r>
              <a:rPr lang="en-US" dirty="0" smtClean="0"/>
              <a:t> - Feb 7, 21, 27 - 5:30pm-7:30pm</a:t>
            </a:r>
          </a:p>
          <a:p>
            <a:r>
              <a:rPr lang="en-US" b="1" dirty="0" smtClean="0"/>
              <a:t>Putt with the Prose</a:t>
            </a: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Feb 11 at 5pm - set up </a:t>
            </a:r>
          </a:p>
          <a:p>
            <a:pPr lvl="1"/>
            <a:r>
              <a:rPr lang="en-US" dirty="0" smtClean="0"/>
              <a:t>Feb 12 at 5pm - take down</a:t>
            </a:r>
          </a:p>
          <a:p>
            <a:r>
              <a:rPr lang="en-US" b="1" dirty="0" smtClean="0"/>
              <a:t>IESA Chess Tournament</a:t>
            </a:r>
          </a:p>
          <a:p>
            <a:pPr lvl="1"/>
            <a:r>
              <a:rPr lang="en-US" dirty="0" smtClean="0"/>
              <a:t>Feb 17 - 11am-1pm, 2pm-5:30pm</a:t>
            </a:r>
          </a:p>
          <a:p>
            <a:pPr lvl="1"/>
            <a:r>
              <a:rPr lang="en-US" dirty="0" smtClean="0"/>
              <a:t>Feb 18 - 8:30am-12pm, 1-4:30pm</a:t>
            </a:r>
          </a:p>
          <a:p>
            <a:r>
              <a:rPr lang="en-US" b="1" dirty="0" smtClean="0"/>
              <a:t>Day of Dance </a:t>
            </a:r>
            <a:r>
              <a:rPr lang="en-US" dirty="0" smtClean="0"/>
              <a:t>- Sat, Feb 25</a:t>
            </a:r>
          </a:p>
          <a:p>
            <a:r>
              <a:rPr lang="en-US" dirty="0" smtClean="0"/>
              <a:t>Handing out </a:t>
            </a:r>
            <a:r>
              <a:rPr lang="en-US" b="1" dirty="0" smtClean="0"/>
              <a:t>Valentine's Day Cards</a:t>
            </a:r>
            <a:r>
              <a:rPr lang="en-US" dirty="0" smtClean="0"/>
              <a:t> at Evergreen Village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VP Campus, National &amp; Frat.: Ronnie Watson</a:t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en-US" sz="2000" b="1" dirty="0" smtClean="0">
                <a:solidFill>
                  <a:schemeClr val="bg2"/>
                </a:solidFill>
              </a:rPr>
              <a:t>email: apo.oe.cnf@gmail.com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458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Amazing </a:t>
            </a:r>
            <a:r>
              <a:rPr lang="en-US" sz="2400" b="1" dirty="0" smtClean="0"/>
              <a:t>Assistant</a:t>
            </a:r>
            <a:r>
              <a:rPr lang="en-US" sz="2400" dirty="0" smtClean="0"/>
              <a:t>: </a:t>
            </a:r>
            <a:r>
              <a:rPr lang="en-US" sz="2400" dirty="0" err="1" smtClean="0"/>
              <a:t>Annmarie</a:t>
            </a:r>
            <a:r>
              <a:rPr lang="en-US" sz="2400" dirty="0" smtClean="0"/>
              <a:t> </a:t>
            </a:r>
            <a:r>
              <a:rPr lang="en-US" sz="2400" dirty="0" err="1" smtClean="0"/>
              <a:t>Gast</a:t>
            </a:r>
            <a:r>
              <a:rPr lang="en-US" sz="2400" dirty="0" smtClean="0"/>
              <a:t>!!!!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Blood Drive</a:t>
            </a:r>
            <a:r>
              <a:rPr lang="en-US" sz="2400" dirty="0" smtClean="0"/>
              <a:t>: This Thursday</a:t>
            </a:r>
            <a:br>
              <a:rPr lang="en-US" sz="2400" dirty="0" smtClean="0"/>
            </a:br>
            <a:r>
              <a:rPr lang="en-US" sz="2400" dirty="0" smtClean="0"/>
              <a:t>     Hansen Student Center</a:t>
            </a:r>
            <a:br>
              <a:rPr lang="en-US" sz="2400" dirty="0" smtClean="0"/>
            </a:br>
            <a:r>
              <a:rPr lang="en-US" sz="2400" dirty="0" smtClean="0"/>
              <a:t>     Sign-up online - email VP Membership\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ALD Blanket Bash</a:t>
            </a:r>
            <a:r>
              <a:rPr lang="en-US" sz="2400" dirty="0" smtClean="0"/>
              <a:t>???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err="1" smtClean="0"/>
              <a:t>Pulseras</a:t>
            </a:r>
            <a:r>
              <a:rPr lang="en-US" sz="2400" dirty="0" smtClean="0"/>
              <a:t>: February 13th-17th</a:t>
            </a:r>
            <a:br>
              <a:rPr lang="en-US" sz="2400" dirty="0" smtClean="0"/>
            </a:br>
            <a:r>
              <a:rPr lang="en-US" sz="2400" dirty="0" smtClean="0"/>
              <a:t>     CNS Atrium (hopefully) 11am-2pm (3 shifts)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VP Campus, National &amp; Frat.: Ronnie Watson</a:t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en-US" sz="2000" b="1" dirty="0" smtClean="0">
                <a:solidFill>
                  <a:schemeClr val="bg2"/>
                </a:solidFill>
              </a:rPr>
              <a:t>email: apo.oe.cnf@gmail.com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00201"/>
            <a:ext cx="8686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Polar Plunge</a:t>
            </a:r>
            <a:r>
              <a:rPr lang="en-US" sz="2400" dirty="0" smtClean="0"/>
              <a:t>: February 25th</a:t>
            </a:r>
            <a:br>
              <a:rPr lang="en-US" sz="2400" dirty="0" smtClean="0"/>
            </a:br>
            <a:r>
              <a:rPr lang="en-US" sz="2400" dirty="0" smtClean="0"/>
              <a:t>     Millar Park, 9:30am-1pm</a:t>
            </a:r>
            <a:br>
              <a:rPr lang="en-US" sz="2400" dirty="0" smtClean="0"/>
            </a:br>
            <a:r>
              <a:rPr lang="en-US" sz="2400" dirty="0" smtClean="0"/>
              <a:t>     Job = Registration</a:t>
            </a:r>
            <a:br>
              <a:rPr lang="en-US" sz="2400" dirty="0" smtClean="0"/>
            </a:br>
            <a:r>
              <a:rPr lang="en-US" sz="2400" dirty="0" smtClean="0"/>
              <a:t>     Free chili and </a:t>
            </a:r>
            <a:r>
              <a:rPr lang="en-US" sz="2400" dirty="0" err="1" smtClean="0"/>
              <a:t>tshirt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IWU Wellness Expo</a:t>
            </a:r>
            <a:r>
              <a:rPr lang="en-US" sz="2400" dirty="0" smtClean="0"/>
              <a:t>: April 14th</a:t>
            </a:r>
            <a:br>
              <a:rPr lang="en-US" sz="2400" dirty="0" smtClean="0"/>
            </a:br>
            <a:r>
              <a:rPr lang="en-US" sz="2400" dirty="0" smtClean="0"/>
              <a:t>     Shirk Center, 8am-5:15pm (6 shifts)</a:t>
            </a:r>
            <a:br>
              <a:rPr lang="en-US" sz="2400" dirty="0" smtClean="0"/>
            </a:br>
            <a:r>
              <a:rPr lang="en-US" sz="2400" dirty="0" smtClean="0"/>
              <a:t>     Job = set-up, take-down, welcome decks, kid zones</a:t>
            </a:r>
            <a:br>
              <a:rPr lang="en-US" sz="2400" dirty="0" smtClean="0"/>
            </a:br>
            <a:r>
              <a:rPr lang="en-US" sz="2400" dirty="0" smtClean="0"/>
              <a:t>     </a:t>
            </a:r>
            <a:r>
              <a:rPr lang="en-US" sz="2400" dirty="0" smtClean="0"/>
              <a:t>SIGN-UP </a:t>
            </a:r>
            <a:r>
              <a:rPr lang="en-US" sz="2400" dirty="0" smtClean="0"/>
              <a:t>ONLINE!!!!!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err="1" smtClean="0"/>
              <a:t>GreeNetwork</a:t>
            </a:r>
            <a:r>
              <a:rPr lang="en-US" sz="2400" b="1" dirty="0" smtClean="0"/>
              <a:t> Meeting </a:t>
            </a:r>
            <a:r>
              <a:rPr lang="en-US" sz="2400" dirty="0" smtClean="0"/>
              <a:t>this Friday at 9am - Peace Garden Discussions</a:t>
            </a:r>
            <a:br>
              <a:rPr lang="en-US" sz="2400" dirty="0" smtClean="0"/>
            </a:b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Fellowship: Vicki Simmons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apo.oe.fellowship@gmail.com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05800" cy="4797552"/>
          </a:xfrm>
          <a:solidFill>
            <a:schemeClr val="bg2"/>
          </a:solidFill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Dinner at </a:t>
            </a:r>
            <a:r>
              <a:rPr lang="en-US" sz="2000" b="1" dirty="0" err="1" smtClean="0"/>
              <a:t>Panera</a:t>
            </a:r>
            <a:r>
              <a:rPr lang="en-US" sz="2000" dirty="0" smtClean="0"/>
              <a:t>: Feb 3 @ 6:30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IWU basketball </a:t>
            </a:r>
            <a:r>
              <a:rPr lang="en-US" sz="2000" dirty="0" smtClean="0"/>
              <a:t>vs. North Park University: women's game at 5, men's game at 7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Dinner at Chipotle</a:t>
            </a:r>
            <a:r>
              <a:rPr lang="en-US" sz="2000" dirty="0" smtClean="0"/>
              <a:t>: Feb 7 @ 6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Open Skate (Lady Gaga): </a:t>
            </a:r>
            <a:r>
              <a:rPr lang="en-US" sz="2000" dirty="0" smtClean="0"/>
              <a:t>Feb 10 @ 7:30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-Donuts @ </a:t>
            </a:r>
            <a:r>
              <a:rPr lang="en-US" sz="2000" b="1" dirty="0" err="1" smtClean="0">
                <a:solidFill>
                  <a:schemeClr val="tx2"/>
                </a:solidFill>
              </a:rPr>
              <a:t>Krispy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Kreme</a:t>
            </a:r>
            <a:r>
              <a:rPr lang="en-US" sz="2000" b="1" dirty="0" smtClean="0">
                <a:solidFill>
                  <a:schemeClr val="tx2"/>
                </a:solidFill>
              </a:rPr>
              <a:t>: Feb 18 @ 10 am</a:t>
            </a:r>
            <a:endParaRPr lang="en-US" sz="2000" dirty="0" smtClean="0"/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Open Skate (Ice Rock): </a:t>
            </a:r>
            <a:r>
              <a:rPr lang="en-US" sz="2000" dirty="0" smtClean="0"/>
              <a:t>Feb 24 @ 7:30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Fusion Brew &amp; study tables</a:t>
            </a:r>
            <a:r>
              <a:rPr lang="en-US" sz="2000" dirty="0" smtClean="0"/>
              <a:t>: Mar 4 @ 8/8:30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Fellowship: Vicki Simmons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apo.oe.fellowship@gmail.com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839200" cy="4797552"/>
          </a:xfrm>
          <a:solidFill>
            <a:schemeClr val="bg2"/>
          </a:solidFill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Open Skate </a:t>
            </a:r>
            <a:r>
              <a:rPr lang="en-US" sz="2000" dirty="0" smtClean="0"/>
              <a:t>(Ice Rock): Feb 24 @ 7:30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Fusion Brew </a:t>
            </a:r>
            <a:r>
              <a:rPr lang="en-US" sz="2000" dirty="0" smtClean="0"/>
              <a:t>&amp; study tables: Mar 4 @ 8/8:30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Bowling</a:t>
            </a:r>
            <a:r>
              <a:rPr lang="en-US" sz="2000" dirty="0" smtClean="0"/>
              <a:t>: Mar 7 @ 9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-</a:t>
            </a:r>
            <a:r>
              <a:rPr lang="en-US" sz="2000" b="1" dirty="0" smtClean="0">
                <a:solidFill>
                  <a:schemeClr val="tx2"/>
                </a:solidFill>
              </a:rPr>
              <a:t>Pilates</a:t>
            </a:r>
            <a:r>
              <a:rPr lang="en-US" sz="2000" dirty="0" smtClean="0">
                <a:solidFill>
                  <a:schemeClr val="tx2"/>
                </a:solidFill>
              </a:rPr>
              <a:t>: Mar 21 @ 7</a:t>
            </a:r>
            <a:endParaRPr lang="en-US" sz="2000" dirty="0" smtClean="0"/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Undercover XX</a:t>
            </a:r>
            <a:r>
              <a:rPr lang="en-US" sz="2000" dirty="0" smtClean="0"/>
              <a:t>: Apr 13 @ 8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A night at the Oscars - snacks</a:t>
            </a:r>
            <a:r>
              <a:rPr lang="en-US" sz="2000" dirty="0" smtClean="0"/>
              <a:t>: Feb 26 @ 5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 </a:t>
            </a:r>
            <a:r>
              <a:rPr lang="en-US" sz="2000" b="1" dirty="0" smtClean="0"/>
              <a:t>A night at the Oscars</a:t>
            </a:r>
            <a:r>
              <a:rPr lang="en-US" sz="2000" dirty="0" smtClean="0"/>
              <a:t>: Feb 26 @ 6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-</a:t>
            </a:r>
            <a:r>
              <a:rPr lang="en-US" sz="2000" b="1" dirty="0" smtClean="0"/>
              <a:t>Blanket-making</a:t>
            </a:r>
            <a:r>
              <a:rPr lang="en-US" sz="2000" dirty="0" smtClean="0"/>
              <a:t> fellowship?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Treasurer: Ben </a:t>
            </a:r>
            <a:r>
              <a:rPr lang="en-US" b="1" dirty="0" err="1" smtClean="0">
                <a:solidFill>
                  <a:schemeClr val="bg2"/>
                </a:solidFill>
              </a:rPr>
              <a:t>Gesensway</a:t>
            </a:r>
            <a:r>
              <a:rPr lang="en-US" b="1" dirty="0" smtClean="0">
                <a:solidFill>
                  <a:schemeClr val="bg2"/>
                </a:solidFill>
              </a:rPr>
              <a:t/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apo.oe.treasurer@gmail.com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Bagging for Tips </a:t>
            </a:r>
            <a:r>
              <a:rPr lang="en-US" dirty="0" smtClean="0"/>
              <a:t>on February 11 from 11 am - 5 pm*there are 2 shifts here: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tx2"/>
                </a:solidFill>
              </a:rPr>
              <a:t>11–2:00 pm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	2–5:00 pm</a:t>
            </a:r>
          </a:p>
          <a:p>
            <a:pPr>
              <a:buNone/>
            </a:pPr>
            <a:r>
              <a:rPr lang="en-US" dirty="0" smtClean="0"/>
              <a:t>- if you volunteer for this event you will be able to finish off your fundraising requirements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Pledge Educator: Liz Kuehn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apo.oe.pledge@gmail.com</a:t>
            </a:r>
            <a:endParaRPr lang="en-US" sz="2200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61248" cy="5334000"/>
          </a:xfrm>
        </p:spPr>
        <p:txBody>
          <a:bodyPr numCol="1">
            <a:noAutofit/>
          </a:bodyPr>
          <a:lstStyle/>
          <a:p>
            <a:r>
              <a:rPr lang="en-US" sz="2400" dirty="0" smtClean="0"/>
              <a:t>January 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 (tonight) was the first pledge meeting in </a:t>
            </a:r>
            <a:r>
              <a:rPr lang="en-US" sz="2400" b="1" dirty="0" smtClean="0"/>
              <a:t>CNS C102 at 8pm</a:t>
            </a: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All actives will need to come to at least one pledge meeting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r>
              <a:rPr lang="en-US" sz="2400" dirty="0" smtClean="0"/>
              <a:t>I will be letting you know who your </a:t>
            </a:r>
            <a:r>
              <a:rPr lang="en-US" sz="2400" b="1" dirty="0" smtClean="0"/>
              <a:t>pledge kid </a:t>
            </a:r>
            <a:r>
              <a:rPr lang="en-US" sz="2400" dirty="0" smtClean="0"/>
              <a:t>is by Friday, February 3rd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r>
              <a:rPr lang="en-US" sz="2400" dirty="0" smtClean="0"/>
              <a:t>February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 is the </a:t>
            </a:r>
            <a:r>
              <a:rPr lang="en-US" sz="2400" b="1" dirty="0" smtClean="0"/>
              <a:t>Pledge Ceremony </a:t>
            </a:r>
            <a:r>
              <a:rPr lang="en-US" sz="2400" dirty="0" smtClean="0"/>
              <a:t>in the Davidson Room (business casual)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O">
      <a:dk1>
        <a:srgbClr val="FFFF00"/>
      </a:dk1>
      <a:lt1>
        <a:srgbClr val="0070C0"/>
      </a:lt1>
      <a:dk2>
        <a:srgbClr val="000000"/>
      </a:dk2>
      <a:lt2>
        <a:srgbClr val="0070C0"/>
      </a:lt2>
      <a:accent1>
        <a:srgbClr val="FFFF00"/>
      </a:accent1>
      <a:accent2>
        <a:srgbClr val="0070C0"/>
      </a:accent2>
      <a:accent3>
        <a:srgbClr val="FFFF00"/>
      </a:accent3>
      <a:accent4>
        <a:srgbClr val="0070C0"/>
      </a:accent4>
      <a:accent5>
        <a:srgbClr val="FFFFFF"/>
      </a:accent5>
      <a:accent6>
        <a:srgbClr val="FFFF00"/>
      </a:accent6>
      <a:hlink>
        <a:srgbClr val="FFFF00"/>
      </a:hlink>
      <a:folHlink>
        <a:srgbClr val="FFFF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400</TotalTime>
  <Words>409</Words>
  <Application>Microsoft Office PowerPoint</Application>
  <PresentationFormat>On-screen Show (4:3)</PresentationFormat>
  <Paragraphs>100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ALPHA PHI OMEGA</vt:lpstr>
      <vt:lpstr>President: Carly Wilson email: apo.oe.president@gmail.com</vt:lpstr>
      <vt:lpstr>VP Community: Michelle Moon email: apo.oe.community@gmail.com</vt:lpstr>
      <vt:lpstr>VP Campus, National &amp; Frat.: Ronnie Watson email: apo.oe.cnf@gmail.com</vt:lpstr>
      <vt:lpstr>VP Campus, National &amp; Frat.: Ronnie Watson email: apo.oe.cnf@gmail.com</vt:lpstr>
      <vt:lpstr>VP Fellowship: Vicki Simmons email: apo.oe.fellowship@gmail.com</vt:lpstr>
      <vt:lpstr>VP Fellowship: Vicki Simmons email: apo.oe.fellowship@gmail.com</vt:lpstr>
      <vt:lpstr>Treasurer: Ben Gesensway email: apo.oe.treasurer@gmail.com</vt:lpstr>
      <vt:lpstr>Pledge Educator: Liz Kuehn email: apo.oe.pledge@gmail.com</vt:lpstr>
      <vt:lpstr>VP Membership: Katherine Henning email: apo.oe.membership@gmail.com</vt:lpstr>
      <vt:lpstr>Meet Your Brothers</vt:lpstr>
      <vt:lpstr>Appointed Positions:</vt:lpstr>
      <vt:lpstr>Old Business</vt:lpstr>
      <vt:lpstr>New Business</vt:lpstr>
      <vt:lpstr>News or Announcements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PHI OMEGA</dc:title>
  <dc:creator>Lindsay Bow</dc:creator>
  <cp:lastModifiedBy>Lindsay Bow</cp:lastModifiedBy>
  <cp:revision>64</cp:revision>
  <dcterms:created xsi:type="dcterms:W3CDTF">2011-08-30T02:23:11Z</dcterms:created>
  <dcterms:modified xsi:type="dcterms:W3CDTF">2012-02-01T03:39:32Z</dcterms:modified>
</cp:coreProperties>
</file>