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D820A-9CCD-4DBA-B036-99FED5F00ADF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988BC-62C5-40AA-86EA-C831DEDD4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988BC-62C5-40AA-86EA-C831DEDD47C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E0C784-96F7-408B-BBF7-A19AC8BE95E5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F7F37-1FB3-4F46-BBB1-0127662D14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po.oe.eventcoordinator@gmail,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2012</a:t>
            </a:r>
          </a:p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Alpha Phi Omega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Brothers of the Week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51262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Michelle Brand</a:t>
            </a:r>
          </a:p>
          <a:p>
            <a:r>
              <a:rPr lang="en-US" dirty="0" smtClean="0"/>
              <a:t>Junior Psychology Major</a:t>
            </a:r>
          </a:p>
          <a:p>
            <a:r>
              <a:rPr lang="en-US" dirty="0" smtClean="0"/>
              <a:t>Her favorite book is The Hunger Games</a:t>
            </a:r>
          </a:p>
          <a:p>
            <a:r>
              <a:rPr lang="en-US" dirty="0" smtClean="0"/>
              <a:t>She likes Grey’s Anatomy</a:t>
            </a:r>
          </a:p>
          <a:p>
            <a:r>
              <a:rPr lang="en-US" dirty="0" smtClean="0"/>
              <a:t>Fun fact: Her 6</a:t>
            </a:r>
            <a:r>
              <a:rPr lang="en-US" baseline="30000" dirty="0" smtClean="0"/>
              <a:t>th</a:t>
            </a:r>
            <a:r>
              <a:rPr lang="en-US" dirty="0" smtClean="0"/>
              <a:t> great grandfather wrote “Silent Night”</a:t>
            </a:r>
            <a:endParaRPr lang="en-US" dirty="0"/>
          </a:p>
        </p:txBody>
      </p:sp>
      <p:pic>
        <p:nvPicPr>
          <p:cNvPr id="4" name="Picture 3" descr="555268_3913392591370_1768820040_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3145" y="1417639"/>
            <a:ext cx="3177118" cy="407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64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Brothers of the Week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2547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Daniel Maurer</a:t>
            </a:r>
          </a:p>
          <a:p>
            <a:r>
              <a:rPr lang="en-US" dirty="0" smtClean="0"/>
              <a:t>Senior Psychology Major</a:t>
            </a:r>
          </a:p>
          <a:p>
            <a:r>
              <a:rPr lang="en-US" dirty="0" smtClean="0"/>
              <a:t>He likes the book, To Kill a Mockingbird</a:t>
            </a:r>
          </a:p>
          <a:p>
            <a:r>
              <a:rPr lang="en-US" dirty="0" smtClean="0"/>
              <a:t>He enjoys The Beatles and Forrest Gump</a:t>
            </a:r>
          </a:p>
          <a:p>
            <a:r>
              <a:rPr lang="en-US" dirty="0" smtClean="0"/>
              <a:t>Fun fact: He wants to do social work in China post-IWU</a:t>
            </a:r>
            <a:endParaRPr lang="en-US" dirty="0"/>
          </a:p>
        </p:txBody>
      </p:sp>
      <p:pic>
        <p:nvPicPr>
          <p:cNvPr id="4" name="Picture 3" descr="559685_3512664493418_416295534_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9747" y="1889428"/>
            <a:ext cx="4505361" cy="337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46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Brothers of the Week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10935" cy="431112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Lauren Burke</a:t>
            </a:r>
          </a:p>
          <a:p>
            <a:r>
              <a:rPr lang="en-US" dirty="0" smtClean="0"/>
              <a:t>Junior Political Science Major</a:t>
            </a:r>
          </a:p>
          <a:p>
            <a:r>
              <a:rPr lang="en-US" dirty="0" smtClean="0"/>
              <a:t>Her favorite TV show is How I Met Your Mother</a:t>
            </a:r>
          </a:p>
          <a:p>
            <a:r>
              <a:rPr lang="en-US" dirty="0" smtClean="0"/>
              <a:t>She likes tigers</a:t>
            </a:r>
          </a:p>
          <a:p>
            <a:r>
              <a:rPr lang="en-US" dirty="0" smtClean="0"/>
              <a:t>Fun fact: She’s writing/trying to publish a book</a:t>
            </a:r>
          </a:p>
          <a:p>
            <a:endParaRPr lang="en-US" dirty="0"/>
          </a:p>
        </p:txBody>
      </p:sp>
      <p:pic>
        <p:nvPicPr>
          <p:cNvPr id="4" name="Picture 3" descr="36608_3638714458064_2119545154_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3519" y="2022708"/>
            <a:ext cx="4203025" cy="30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63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7315200" cy="5464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smtClean="0"/>
              <a:t>Chapter for the next 2 weeks (09/18 and 09/25) will be in the </a:t>
            </a:r>
            <a:r>
              <a:rPr lang="en-US" sz="6000" dirty="0" err="1" smtClean="0"/>
              <a:t>Joslin</a:t>
            </a:r>
            <a:r>
              <a:rPr lang="en-US" sz="6000" dirty="0" smtClean="0"/>
              <a:t> Atrium!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382000" cy="1673225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President’s convocation w/ </a:t>
            </a:r>
            <a:r>
              <a:rPr lang="en-US" sz="1800" dirty="0" err="1" smtClean="0"/>
              <a:t>rebecca</a:t>
            </a:r>
            <a:r>
              <a:rPr lang="en-US" sz="1800" dirty="0" smtClean="0"/>
              <a:t> </a:t>
            </a:r>
            <a:r>
              <a:rPr lang="en-US" sz="1800" dirty="0" err="1" smtClean="0"/>
              <a:t>skloot</a:t>
            </a:r>
            <a:r>
              <a:rPr lang="en-US" sz="1800" dirty="0" smtClean="0"/>
              <a:t>: Tomorrow 11am- </a:t>
            </a:r>
            <a:r>
              <a:rPr lang="en-US" sz="1800" dirty="0" err="1" smtClean="0"/>
              <a:t>westbrook</a:t>
            </a:r>
            <a:r>
              <a:rPr lang="en-US" sz="1800" dirty="0" smtClean="0"/>
              <a:t> auditorium</a:t>
            </a:r>
          </a:p>
          <a:p>
            <a:pPr algn="l">
              <a:buFont typeface="Arial" pitchFamily="34" charset="0"/>
              <a:buChar char="•"/>
            </a:pPr>
            <a:endParaRPr lang="en-US" sz="18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Fun, run, Walk and roll: Sat.- Hansen</a:t>
            </a:r>
          </a:p>
          <a:p>
            <a:pPr algn="l">
              <a:buFont typeface="Arial" pitchFamily="34" charset="0"/>
              <a:buChar char="•"/>
            </a:pPr>
            <a:endParaRPr lang="en-US" sz="1800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dirty="0" err="1" smtClean="0"/>
              <a:t>Iwu</a:t>
            </a:r>
            <a:r>
              <a:rPr lang="en-US" sz="1800" dirty="0" smtClean="0"/>
              <a:t>/</a:t>
            </a:r>
            <a:r>
              <a:rPr lang="en-US" sz="1800" dirty="0" err="1" smtClean="0"/>
              <a:t>isu</a:t>
            </a:r>
            <a:r>
              <a:rPr lang="en-US" sz="1800" dirty="0" smtClean="0"/>
              <a:t> internship fair: </a:t>
            </a:r>
            <a:r>
              <a:rPr lang="en-US" sz="1800" dirty="0" err="1" smtClean="0"/>
              <a:t>tues</a:t>
            </a:r>
            <a:r>
              <a:rPr lang="en-US" sz="1800" dirty="0" smtClean="0"/>
              <a:t>.- </a:t>
            </a:r>
            <a:r>
              <a:rPr lang="en-US" sz="1800" dirty="0" err="1" smtClean="0"/>
              <a:t>isu</a:t>
            </a:r>
            <a:r>
              <a:rPr lang="en-US" sz="1800" dirty="0" smtClean="0"/>
              <a:t> bone student center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News, Announcements, Props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neatoshop.com/images/product/42/642/Toast-Clock_2464-l.jpg?v=2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715000" cy="381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5334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Time for the Toast Song!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cap="none" dirty="0" smtClean="0"/>
              <a:t>Brothers going associate</a:t>
            </a:r>
          </a:p>
          <a:p>
            <a:pPr algn="l">
              <a:buFont typeface="Arial" pitchFamily="34" charset="0"/>
              <a:buChar char="•"/>
            </a:pPr>
            <a:endParaRPr lang="en-US" sz="2800" cap="none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/>
              <a:t>Brittany </a:t>
            </a:r>
            <a:r>
              <a:rPr lang="en-US" sz="2800" cap="none" dirty="0" smtClean="0"/>
              <a:t>D</a:t>
            </a:r>
            <a:r>
              <a:rPr lang="en-US" sz="2800" cap="none" dirty="0" smtClean="0"/>
              <a:t>unleavy</a:t>
            </a:r>
          </a:p>
          <a:p>
            <a:pPr algn="l">
              <a:buFont typeface="Arial" pitchFamily="34" charset="0"/>
              <a:buChar char="•"/>
            </a:pPr>
            <a:endParaRPr lang="en-US" sz="2800" cap="non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 Announcements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Dates </a:t>
            </a:r>
            <a:r>
              <a:rPr lang="es-MX" dirty="0" err="1" smtClean="0">
                <a:solidFill>
                  <a:schemeClr val="bg1"/>
                </a:solidFill>
              </a:rPr>
              <a:t>to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err="1" smtClean="0">
                <a:solidFill>
                  <a:schemeClr val="bg1"/>
                </a:solidFill>
              </a:rPr>
              <a:t>Remember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Fall </a:t>
            </a:r>
            <a:r>
              <a:rPr lang="en-US" dirty="0"/>
              <a:t>APO LEADS Day at Illinois State University - September 29</a:t>
            </a:r>
          </a:p>
          <a:p>
            <a:r>
              <a:rPr lang="en-US" dirty="0"/>
              <a:t>Last day to turn in Dues - October 2 ($40)</a:t>
            </a:r>
          </a:p>
          <a:p>
            <a:r>
              <a:rPr lang="en-US" dirty="0"/>
              <a:t>Fall Section Service Project at University of Illinois at Urbana-Champaign - October 20</a:t>
            </a:r>
          </a:p>
          <a:p>
            <a:r>
              <a:rPr lang="en-US" dirty="0"/>
              <a:t>Pledge Ceremony - September 18</a:t>
            </a:r>
          </a:p>
          <a:p>
            <a:r>
              <a:rPr lang="en-US" dirty="0"/>
              <a:t>Fall Section 50 Conference at Parkland College - November 2-3</a:t>
            </a:r>
          </a:p>
          <a:p>
            <a:r>
              <a:rPr lang="en-US" dirty="0"/>
              <a:t>National Service Week - November 4-10</a:t>
            </a:r>
          </a:p>
          <a:p>
            <a:r>
              <a:rPr lang="en-US" dirty="0"/>
              <a:t>Initiation - November 13</a:t>
            </a:r>
          </a:p>
          <a:p>
            <a:r>
              <a:rPr lang="en-US" dirty="0"/>
              <a:t>Last Meeting - December 4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Appointed</a:t>
            </a:r>
            <a:r>
              <a:rPr lang="es-MX" dirty="0" smtClean="0">
                <a:solidFill>
                  <a:schemeClr val="bg1"/>
                </a:solidFill>
              </a:rPr>
              <a:t> Positions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Alumni </a:t>
            </a:r>
            <a:r>
              <a:rPr lang="en-US" dirty="0"/>
              <a:t>Chair</a:t>
            </a:r>
          </a:p>
          <a:p>
            <a:r>
              <a:rPr lang="en-US" dirty="0"/>
              <a:t>Chaplain</a:t>
            </a:r>
          </a:p>
          <a:p>
            <a:r>
              <a:rPr lang="en-US" dirty="0"/>
              <a:t>Historian</a:t>
            </a:r>
          </a:p>
          <a:p>
            <a:r>
              <a:rPr lang="en-US" dirty="0"/>
              <a:t>Student Senate Liaison </a:t>
            </a:r>
          </a:p>
          <a:p>
            <a:r>
              <a:rPr lang="en-US" dirty="0"/>
              <a:t>National Service Week Chair</a:t>
            </a:r>
          </a:p>
          <a:p>
            <a:r>
              <a:rPr lang="en-US" dirty="0"/>
              <a:t>Webmaster</a:t>
            </a:r>
          </a:p>
          <a:p>
            <a:r>
              <a:rPr lang="en-US" dirty="0"/>
              <a:t>*All appointed positions will receive 3 leadership points upon the completion of their work. (At the discretion of the executive board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Service Events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err="1" smtClean="0"/>
              <a:t>Marcfirst</a:t>
            </a:r>
            <a:r>
              <a:rPr lang="en-US" dirty="0" smtClean="0"/>
              <a:t> Carwash at Ace </a:t>
            </a:r>
            <a:r>
              <a:rPr lang="en-US" dirty="0" smtClean="0"/>
              <a:t>Hardware: 09/23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Majors </a:t>
            </a:r>
            <a:r>
              <a:rPr lang="en-US" dirty="0" smtClean="0"/>
              <a:t>and Minors Fair in the Young Main </a:t>
            </a:r>
            <a:r>
              <a:rPr lang="en-US" dirty="0" smtClean="0"/>
              <a:t>Lounge: 09/26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Peace </a:t>
            </a:r>
            <a:r>
              <a:rPr lang="en-US" dirty="0" smtClean="0"/>
              <a:t>Garden </a:t>
            </a:r>
            <a:r>
              <a:rPr lang="en-US" dirty="0" smtClean="0"/>
              <a:t>Session: 09/30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Easter </a:t>
            </a:r>
            <a:r>
              <a:rPr lang="en-US" dirty="0" smtClean="0"/>
              <a:t>Seals Run the Woods at Lake </a:t>
            </a:r>
            <a:r>
              <a:rPr lang="en-US" dirty="0" smtClean="0"/>
              <a:t>Bloomington: 10/06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We Care Twin Cities </a:t>
            </a:r>
            <a:r>
              <a:rPr lang="en-US" dirty="0" smtClean="0"/>
              <a:t>Marathon: 09/28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Haunted </a:t>
            </a:r>
            <a:r>
              <a:rPr lang="en-US" dirty="0" smtClean="0"/>
              <a:t>Trail Volunteer </a:t>
            </a:r>
            <a:r>
              <a:rPr lang="en-US" dirty="0" smtClean="0"/>
              <a:t>Orientation: 10/17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Haunted </a:t>
            </a:r>
            <a:r>
              <a:rPr lang="en-US" dirty="0" smtClean="0"/>
              <a:t>Trail </a:t>
            </a:r>
            <a:r>
              <a:rPr lang="en-US" dirty="0" smtClean="0"/>
              <a:t>Event: 10/19, 10/20, 10/26 and 10/27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Pledge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still interested in being a pledge parent, talk to me or email </a:t>
            </a:r>
            <a:r>
              <a:rPr lang="en-US" dirty="0" err="1" smtClean="0"/>
              <a:t>me.You</a:t>
            </a:r>
            <a:r>
              <a:rPr lang="en-US" dirty="0" smtClean="0"/>
              <a:t> will find out if you have a pledge kid and who it is by this Saturday. Pledge parent reveal will be at the pledge ceremony. 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actives must attend at least 1 pledge meeting. Meetings are Sundays at 8pm in C102.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LEADS </a:t>
            </a:r>
            <a:r>
              <a:rPr lang="en-US" dirty="0" smtClean="0"/>
              <a:t>Day: 09/29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Greeters at Pledge </a:t>
            </a:r>
            <a:r>
              <a:rPr lang="en-US" dirty="0" smtClean="0"/>
              <a:t>Meetings: 09/16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Graduate School Preparation: Navigating the </a:t>
            </a:r>
            <a:r>
              <a:rPr lang="en-US" dirty="0" smtClean="0"/>
              <a:t>maze: 09/12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Interviewing </a:t>
            </a:r>
            <a:r>
              <a:rPr lang="en-US" dirty="0" smtClean="0"/>
              <a:t>Success: 09/12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Taking the Road Less </a:t>
            </a:r>
            <a:r>
              <a:rPr lang="en-US" dirty="0" smtClean="0"/>
              <a:t>Traveled: 09/12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Event Coordinator feedback sheets on Facebook. Send to </a:t>
            </a:r>
            <a:r>
              <a:rPr lang="en-US" dirty="0" err="1" smtClean="0">
                <a:hlinkClick r:id="rId2"/>
              </a:rPr>
              <a:t>apo.oe.eventcoordinator@gmail,com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Membership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do NOT have to email hours to me anymore!</a:t>
            </a:r>
          </a:p>
          <a:p>
            <a:pPr lvl="1"/>
            <a:r>
              <a:rPr lang="en-US" dirty="0" smtClean="0"/>
              <a:t>Exceptions: keep sending personal and fellowship</a:t>
            </a:r>
          </a:p>
          <a:p>
            <a:pPr lvl="1"/>
            <a:r>
              <a:rPr lang="en-US" dirty="0" smtClean="0"/>
              <a:t>Using Event Coordinator and APO Online now</a:t>
            </a:r>
          </a:p>
          <a:p>
            <a:r>
              <a:rPr lang="en-US" dirty="0" smtClean="0"/>
              <a:t>Birthdays</a:t>
            </a:r>
          </a:p>
          <a:p>
            <a:pPr lvl="1"/>
            <a:r>
              <a:rPr lang="en-US" dirty="0"/>
              <a:t>9/6: Michelle Brand</a:t>
            </a:r>
          </a:p>
          <a:p>
            <a:pPr lvl="1"/>
            <a:r>
              <a:rPr lang="en-US" dirty="0"/>
              <a:t>9/7: Daniel Maurer</a:t>
            </a:r>
          </a:p>
          <a:p>
            <a:pPr lvl="1"/>
            <a:r>
              <a:rPr lang="en-US" dirty="0"/>
              <a:t>9/10: Carissa Ball</a:t>
            </a:r>
          </a:p>
          <a:p>
            <a:pPr lvl="1"/>
            <a:r>
              <a:rPr lang="en-US" dirty="0"/>
              <a:t>9/14: Lauren </a:t>
            </a:r>
            <a:r>
              <a:rPr lang="en-US" dirty="0" smtClean="0"/>
              <a:t>Burke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2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Brothers of the Week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168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Carissa Ball</a:t>
            </a:r>
          </a:p>
          <a:p>
            <a:r>
              <a:rPr lang="en-US" dirty="0" smtClean="0"/>
              <a:t>Sophomore Psychology Major</a:t>
            </a:r>
          </a:p>
          <a:p>
            <a:r>
              <a:rPr lang="en-US" dirty="0" smtClean="0"/>
              <a:t>She likes the Backstreet Boys and Titanic</a:t>
            </a:r>
          </a:p>
          <a:p>
            <a:r>
              <a:rPr lang="en-US" dirty="0" smtClean="0"/>
              <a:t>Her favorite animal is a puppy</a:t>
            </a:r>
          </a:p>
          <a:p>
            <a:r>
              <a:rPr lang="en-US" dirty="0" smtClean="0"/>
              <a:t>Fun fact: She is a twin</a:t>
            </a:r>
          </a:p>
        </p:txBody>
      </p:sp>
      <p:pic>
        <p:nvPicPr>
          <p:cNvPr id="4" name="Picture 3" descr="539233_507649785915200_1051824130_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6371" y="1725639"/>
            <a:ext cx="4040429" cy="404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39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473</Words>
  <Application>Microsoft Office PowerPoint</Application>
  <PresentationFormat>On-screen Show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Alpha Phi Omega</vt:lpstr>
      <vt:lpstr>General Announcements</vt:lpstr>
      <vt:lpstr>Dates to Remember</vt:lpstr>
      <vt:lpstr>Appointed Positions</vt:lpstr>
      <vt:lpstr>Service Events</vt:lpstr>
      <vt:lpstr>Pledge</vt:lpstr>
      <vt:lpstr>Leadership</vt:lpstr>
      <vt:lpstr>Membership</vt:lpstr>
      <vt:lpstr>Brothers of the Week</vt:lpstr>
      <vt:lpstr>Brothers of the Week</vt:lpstr>
      <vt:lpstr>Brothers of the Week</vt:lpstr>
      <vt:lpstr>Brothers of the Week</vt:lpstr>
      <vt:lpstr>Slide 13</vt:lpstr>
      <vt:lpstr>News, Announcements, Props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Phi Omega</dc:title>
  <dc:creator>Lindsay Bow</dc:creator>
  <cp:lastModifiedBy>Lindsay Bow</cp:lastModifiedBy>
  <cp:revision>12</cp:revision>
  <dcterms:created xsi:type="dcterms:W3CDTF">2012-09-11T23:46:21Z</dcterms:created>
  <dcterms:modified xsi:type="dcterms:W3CDTF">2012-09-12T00:28:44Z</dcterms:modified>
</cp:coreProperties>
</file>